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3_206FA6C5.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41"/>
  </p:notesMasterIdLst>
  <p:handoutMasterIdLst>
    <p:handoutMasterId r:id="rId42"/>
  </p:handoutMasterIdLst>
  <p:sldIdLst>
    <p:sldId id="262" r:id="rId2"/>
    <p:sldId id="257" r:id="rId3"/>
    <p:sldId id="298" r:id="rId4"/>
    <p:sldId id="266" r:id="rId5"/>
    <p:sldId id="264"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65" r:id="rId19"/>
    <p:sldId id="279" r:id="rId20"/>
    <p:sldId id="280" r:id="rId21"/>
    <p:sldId id="282" r:id="rId22"/>
    <p:sldId id="283" r:id="rId23"/>
    <p:sldId id="303" r:id="rId24"/>
    <p:sldId id="285" r:id="rId25"/>
    <p:sldId id="286" r:id="rId26"/>
    <p:sldId id="287" r:id="rId27"/>
    <p:sldId id="302" r:id="rId28"/>
    <p:sldId id="289" r:id="rId29"/>
    <p:sldId id="299" r:id="rId30"/>
    <p:sldId id="290" r:id="rId31"/>
    <p:sldId id="291" r:id="rId32"/>
    <p:sldId id="292" r:id="rId33"/>
    <p:sldId id="300" r:id="rId34"/>
    <p:sldId id="293" r:id="rId35"/>
    <p:sldId id="294" r:id="rId36"/>
    <p:sldId id="301" r:id="rId37"/>
    <p:sldId id="296" r:id="rId38"/>
    <p:sldId id="297" r:id="rId39"/>
    <p:sldId id="25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A64714-CA75-0B20-57F1-6E8CF719335B}" name="Brandy Figueroa" initials="BF" userId="S::figueroa_b@hcsb.k12.fl.us::ed9d7f82-08ff-4869-b060-b442fd318f32" providerId="AD"/>
  <p188:author id="{CC323C1E-D8E1-7291-C2D2-32B33F38C537}" name="Carrie Wilson" initials="CW" userId="S::wilson_c@hcsb.k12.fl.us::b255f280-30db-40cd-a25f-e620590a14e9" providerId="AD"/>
  <p188:author id="{B47FF577-AC3F-B2EB-B45B-1CA663EE4548}" name="Angela Shepard" initials="AS" userId="S::shepard_a@hcsb.k12.fl.us::af87f354-d8e4-4f43-8885-8a1c936ae0d9" providerId="AD"/>
  <p188:author id="{EB0E37B3-B557-2D59-8FC2-D3AE98917E21}" name="Carrie Wilson" initials="" userId="S::Wilson_C@hcsb.k12.fl.us::b255f280-30db-40cd-a25f-e620590a14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94E"/>
    <a:srgbClr val="5D96C5"/>
    <a:srgbClr val="C2D867"/>
    <a:srgbClr val="32EDC8"/>
    <a:srgbClr val="540B54"/>
    <a:srgbClr val="430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Figueroa" userId="ed9d7f82-08ff-4869-b060-b442fd318f32" providerId="ADAL" clId="{AF485783-7CFE-4C68-B596-E615E47B6159}"/>
    <pc:docChg chg="undo redo custSel addSld delSld modSld modMainMaster">
      <pc:chgData name="Brandy Figueroa" userId="ed9d7f82-08ff-4869-b060-b442fd318f32" providerId="ADAL" clId="{AF485783-7CFE-4C68-B596-E615E47B6159}" dt="2025-05-21T14:39:19.562" v="527" actId="1076"/>
      <pc:docMkLst>
        <pc:docMk/>
      </pc:docMkLst>
      <pc:sldChg chg="modSp mod">
        <pc:chgData name="Brandy Figueroa" userId="ed9d7f82-08ff-4869-b060-b442fd318f32" providerId="ADAL" clId="{AF485783-7CFE-4C68-B596-E615E47B6159}" dt="2025-05-01T19:08:22.554" v="119"/>
        <pc:sldMkLst>
          <pc:docMk/>
          <pc:sldMk cId="3899787462" sldId="256"/>
        </pc:sldMkLst>
        <pc:spChg chg="mod">
          <ac:chgData name="Brandy Figueroa" userId="ed9d7f82-08ff-4869-b060-b442fd318f32" providerId="ADAL" clId="{AF485783-7CFE-4C68-B596-E615E47B6159}" dt="2025-05-01T19:08:22.554" v="119"/>
          <ac:spMkLst>
            <pc:docMk/>
            <pc:sldMk cId="3899787462" sldId="256"/>
            <ac:spMk id="2" creationId="{97097418-6E74-43D8-36AD-E8519532B624}"/>
          </ac:spMkLst>
        </pc:spChg>
        <pc:spChg chg="mod">
          <ac:chgData name="Brandy Figueroa" userId="ed9d7f82-08ff-4869-b060-b442fd318f32" providerId="ADAL" clId="{AF485783-7CFE-4C68-B596-E615E47B6159}" dt="2025-05-01T19:07:52.023" v="106" actId="27636"/>
          <ac:spMkLst>
            <pc:docMk/>
            <pc:sldMk cId="3899787462" sldId="256"/>
            <ac:spMk id="4" creationId="{9F0D3D4E-4369-BC8F-B12E-8735C9054BB9}"/>
          </ac:spMkLst>
        </pc:spChg>
      </pc:sldChg>
      <pc:sldChg chg="modSp">
        <pc:chgData name="Brandy Figueroa" userId="ed9d7f82-08ff-4869-b060-b442fd318f32" providerId="ADAL" clId="{AF485783-7CFE-4C68-B596-E615E47B6159}" dt="2025-05-01T19:07:51.742" v="96"/>
        <pc:sldMkLst>
          <pc:docMk/>
          <pc:sldMk cId="2784550183" sldId="257"/>
        </pc:sldMkLst>
        <pc:spChg chg="mod">
          <ac:chgData name="Brandy Figueroa" userId="ed9d7f82-08ff-4869-b060-b442fd318f32" providerId="ADAL" clId="{AF485783-7CFE-4C68-B596-E615E47B6159}" dt="2025-05-01T19:00:06.048" v="25"/>
          <ac:spMkLst>
            <pc:docMk/>
            <pc:sldMk cId="2784550183" sldId="257"/>
            <ac:spMk id="5" creationId="{5672271E-899A-F142-B203-E338565F366A}"/>
          </ac:spMkLst>
        </pc:spChg>
        <pc:graphicFrameChg chg="mod">
          <ac:chgData name="Brandy Figueroa" userId="ed9d7f82-08ff-4869-b060-b442fd318f32" providerId="ADAL" clId="{AF485783-7CFE-4C68-B596-E615E47B6159}" dt="2025-05-01T19:07:51.742" v="96"/>
          <ac:graphicFrameMkLst>
            <pc:docMk/>
            <pc:sldMk cId="2784550183" sldId="257"/>
            <ac:graphicFrameMk id="6" creationId="{F4CCB42F-26A4-66A6-4788-B31DEF87945D}"/>
          </ac:graphicFrameMkLst>
        </pc:graphicFrameChg>
      </pc:sldChg>
      <pc:sldChg chg="addSp delSp modSp mod setBg delDesignElem">
        <pc:chgData name="Brandy Figueroa" userId="ed9d7f82-08ff-4869-b060-b442fd318f32" providerId="ADAL" clId="{AF485783-7CFE-4C68-B596-E615E47B6159}" dt="2025-05-15T13:05:53.634" v="396" actId="14100"/>
        <pc:sldMkLst>
          <pc:docMk/>
          <pc:sldMk cId="4268168930" sldId="262"/>
        </pc:sldMkLst>
        <pc:spChg chg="mod ord">
          <ac:chgData name="Brandy Figueroa" userId="ed9d7f82-08ff-4869-b060-b442fd318f32" providerId="ADAL" clId="{AF485783-7CFE-4C68-B596-E615E47B6159}" dt="2025-05-02T19:33:59.605" v="351" actId="26606"/>
          <ac:spMkLst>
            <pc:docMk/>
            <pc:sldMk cId="4268168930" sldId="262"/>
            <ac:spMk id="3" creationId="{0DB5AEC6-C00A-EBA7-FF71-E3A5FB488E93}"/>
          </ac:spMkLst>
        </pc:spChg>
        <pc:spChg chg="ord">
          <ac:chgData name="Brandy Figueroa" userId="ed9d7f82-08ff-4869-b060-b442fd318f32" providerId="ADAL" clId="{AF485783-7CFE-4C68-B596-E615E47B6159}" dt="2025-05-02T19:31:00.796" v="326" actId="26606"/>
          <ac:spMkLst>
            <pc:docMk/>
            <pc:sldMk cId="4268168930" sldId="262"/>
            <ac:spMk id="4" creationId="{DE8CB57D-B0A1-254F-BB78-4CED3FCECC1B}"/>
          </ac:spMkLst>
        </pc:spChg>
        <pc:spChg chg="add">
          <ac:chgData name="Brandy Figueroa" userId="ed9d7f82-08ff-4869-b060-b442fd318f32" providerId="ADAL" clId="{AF485783-7CFE-4C68-B596-E615E47B6159}" dt="2025-05-02T19:33:59.605" v="351" actId="26606"/>
          <ac:spMkLst>
            <pc:docMk/>
            <pc:sldMk cId="4268168930" sldId="262"/>
            <ac:spMk id="136" creationId="{8B089790-F4B6-46A7-BB28-7B74A9A9EFDC}"/>
          </ac:spMkLst>
        </pc:spChg>
        <pc:grpChg chg="add">
          <ac:chgData name="Brandy Figueroa" userId="ed9d7f82-08ff-4869-b060-b442fd318f32" providerId="ADAL" clId="{AF485783-7CFE-4C68-B596-E615E47B6159}" dt="2025-05-02T19:33:59.605" v="351" actId="26606"/>
          <ac:grpSpMkLst>
            <pc:docMk/>
            <pc:sldMk cId="4268168930" sldId="262"/>
            <ac:grpSpMk id="137" creationId="{9DE3F54D-33BC-4382-A2AB-5E002F0F1166}"/>
          </ac:grpSpMkLst>
        </pc:grpChg>
        <pc:picChg chg="add mod ord">
          <ac:chgData name="Brandy Figueroa" userId="ed9d7f82-08ff-4869-b060-b442fd318f32" providerId="ADAL" clId="{AF485783-7CFE-4C68-B596-E615E47B6159}" dt="2025-05-15T13:05:53.634" v="396" actId="14100"/>
          <ac:picMkLst>
            <pc:docMk/>
            <pc:sldMk cId="4268168930" sldId="262"/>
            <ac:picMk id="7" creationId="{CCB248DC-9F33-B503-D268-B6EFE3CC490E}"/>
          </ac:picMkLst>
        </pc:picChg>
      </pc:sldChg>
      <pc:sldChg chg="modSp">
        <pc:chgData name="Brandy Figueroa" userId="ed9d7f82-08ff-4869-b060-b442fd318f32" providerId="ADAL" clId="{AF485783-7CFE-4C68-B596-E615E47B6159}" dt="2025-05-01T19:00:06.048" v="25"/>
        <pc:sldMkLst>
          <pc:docMk/>
          <pc:sldMk cId="3903114261" sldId="264"/>
        </pc:sldMkLst>
        <pc:spChg chg="mod">
          <ac:chgData name="Brandy Figueroa" userId="ed9d7f82-08ff-4869-b060-b442fd318f32" providerId="ADAL" clId="{AF485783-7CFE-4C68-B596-E615E47B6159}" dt="2025-05-01T19:00:06.048" v="25"/>
          <ac:spMkLst>
            <pc:docMk/>
            <pc:sldMk cId="3903114261" sldId="264"/>
            <ac:spMk id="10" creationId="{BF1E9A86-1F0B-7A45-72FF-F6E4FA53D83E}"/>
          </ac:spMkLst>
        </pc:spChg>
      </pc:sldChg>
      <pc:sldChg chg="addSp delSp modSp mod chgLayout">
        <pc:chgData name="Brandy Figueroa" userId="ed9d7f82-08ff-4869-b060-b442fd318f32" providerId="ADAL" clId="{AF485783-7CFE-4C68-B596-E615E47B6159}" dt="2025-05-21T14:39:19.562" v="527" actId="1076"/>
        <pc:sldMkLst>
          <pc:docMk/>
          <pc:sldMk cId="2618033226" sldId="265"/>
        </pc:sldMkLst>
        <pc:spChg chg="mod ord">
          <ac:chgData name="Brandy Figueroa" userId="ed9d7f82-08ff-4869-b060-b442fd318f32" providerId="ADAL" clId="{AF485783-7CFE-4C68-B596-E615E47B6159}" dt="2025-05-21T14:34:57.971" v="505" actId="6264"/>
          <ac:spMkLst>
            <pc:docMk/>
            <pc:sldMk cId="2618033226" sldId="265"/>
            <ac:spMk id="2" creationId="{40AEB570-C5A4-A499-4766-A96D277FC52B}"/>
          </ac:spMkLst>
        </pc:spChg>
        <pc:spChg chg="mod ord">
          <ac:chgData name="Brandy Figueroa" userId="ed9d7f82-08ff-4869-b060-b442fd318f32" providerId="ADAL" clId="{AF485783-7CFE-4C68-B596-E615E47B6159}" dt="2025-05-21T14:39:19.562" v="527" actId="1076"/>
          <ac:spMkLst>
            <pc:docMk/>
            <pc:sldMk cId="2618033226" sldId="265"/>
            <ac:spMk id="5" creationId="{DD505D84-4BBF-66A0-02B7-2D7380A44646}"/>
          </ac:spMkLst>
        </pc:spChg>
      </pc:sldChg>
      <pc:sldChg chg="addSp delSp modSp add del mod">
        <pc:chgData name="Brandy Figueroa" userId="ed9d7f82-08ff-4869-b060-b442fd318f32" providerId="ADAL" clId="{AF485783-7CFE-4C68-B596-E615E47B6159}" dt="2025-05-02T19:29:07.441" v="295" actId="47"/>
        <pc:sldMkLst>
          <pc:docMk/>
          <pc:sldMk cId="3822969401" sldId="266"/>
        </pc:sldMkLst>
        <pc:spChg chg="mod">
          <ac:chgData name="Brandy Figueroa" userId="ed9d7f82-08ff-4869-b060-b442fd318f32" providerId="ADAL" clId="{AF485783-7CFE-4C68-B596-E615E47B6159}" dt="2025-05-01T19:00:06.048" v="25"/>
          <ac:spMkLst>
            <pc:docMk/>
            <pc:sldMk cId="3822969401" sldId="266"/>
            <ac:spMk id="6" creationId="{C026B8F7-76FA-1F9B-2B8A-CEFEB6A925B0}"/>
          </ac:spMkLst>
        </pc:spChg>
      </pc:sldChg>
      <pc:sldChg chg="modSp">
        <pc:chgData name="Brandy Figueroa" userId="ed9d7f82-08ff-4869-b060-b442fd318f32" providerId="ADAL" clId="{AF485783-7CFE-4C68-B596-E615E47B6159}" dt="2025-05-01T19:00:06.048" v="25"/>
        <pc:sldMkLst>
          <pc:docMk/>
          <pc:sldMk cId="419194260" sldId="267"/>
        </pc:sldMkLst>
        <pc:spChg chg="mod">
          <ac:chgData name="Brandy Figueroa" userId="ed9d7f82-08ff-4869-b060-b442fd318f32" providerId="ADAL" clId="{AF485783-7CFE-4C68-B596-E615E47B6159}" dt="2025-05-01T19:00:06.048" v="25"/>
          <ac:spMkLst>
            <pc:docMk/>
            <pc:sldMk cId="419194260" sldId="267"/>
            <ac:spMk id="5" creationId="{6026EFE8-335B-C5B1-E754-457D12D4EF53}"/>
          </ac:spMkLst>
        </pc:spChg>
      </pc:sldChg>
      <pc:sldChg chg="addSp delSp modSp mod delDesignElem">
        <pc:chgData name="Brandy Figueroa" userId="ed9d7f82-08ff-4869-b060-b442fd318f32" providerId="ADAL" clId="{AF485783-7CFE-4C68-B596-E615E47B6159}" dt="2025-05-15T14:00:23.264" v="420" actId="1076"/>
        <pc:sldMkLst>
          <pc:docMk/>
          <pc:sldMk cId="2137391240" sldId="268"/>
        </pc:sldMkLst>
        <pc:spChg chg="mod">
          <ac:chgData name="Brandy Figueroa" userId="ed9d7f82-08ff-4869-b060-b442fd318f32" providerId="ADAL" clId="{AF485783-7CFE-4C68-B596-E615E47B6159}" dt="2025-05-01T19:08:22.554" v="119"/>
          <ac:spMkLst>
            <pc:docMk/>
            <pc:sldMk cId="2137391240" sldId="268"/>
            <ac:spMk id="2" creationId="{5FD6FF64-1AFB-1347-38F9-3AE344E66BF3}"/>
          </ac:spMkLst>
        </pc:spChg>
        <pc:spChg chg="mod">
          <ac:chgData name="Brandy Figueroa" userId="ed9d7f82-08ff-4869-b060-b442fd318f32" providerId="ADAL" clId="{AF485783-7CFE-4C68-B596-E615E47B6159}" dt="2025-05-01T19:00:06.048" v="25"/>
          <ac:spMkLst>
            <pc:docMk/>
            <pc:sldMk cId="2137391240" sldId="268"/>
            <ac:spMk id="3" creationId="{2E2B8255-3C76-3FF6-7ED7-7BB87B203E54}"/>
          </ac:spMkLst>
        </pc:spChg>
        <pc:spChg chg="mod">
          <ac:chgData name="Brandy Figueroa" userId="ed9d7f82-08ff-4869-b060-b442fd318f32" providerId="ADAL" clId="{AF485783-7CFE-4C68-B596-E615E47B6159}" dt="2025-05-15T14:00:17.774" v="418" actId="1076"/>
          <ac:spMkLst>
            <pc:docMk/>
            <pc:sldMk cId="2137391240" sldId="268"/>
            <ac:spMk id="5" creationId="{C94F3EB5-B3D9-EC1F-5DA3-DF4BD62D54FE}"/>
          </ac:spMkLst>
        </pc:spChg>
        <pc:spChg chg="mod">
          <ac:chgData name="Brandy Figueroa" userId="ed9d7f82-08ff-4869-b060-b442fd318f32" providerId="ADAL" clId="{AF485783-7CFE-4C68-B596-E615E47B6159}" dt="2025-05-15T14:00:12.703" v="417" actId="1076"/>
          <ac:spMkLst>
            <pc:docMk/>
            <pc:sldMk cId="2137391240" sldId="268"/>
            <ac:spMk id="14" creationId="{81358EEC-9FDF-B396-3D4C-2DAC39A437BE}"/>
          </ac:spMkLst>
        </pc:spChg>
        <pc:picChg chg="mod">
          <ac:chgData name="Brandy Figueroa" userId="ed9d7f82-08ff-4869-b060-b442fd318f32" providerId="ADAL" clId="{AF485783-7CFE-4C68-B596-E615E47B6159}" dt="2025-05-15T14:00:06.770" v="416" actId="1076"/>
          <ac:picMkLst>
            <pc:docMk/>
            <pc:sldMk cId="2137391240" sldId="268"/>
            <ac:picMk id="4" creationId="{8154BB1B-431C-8C47-803E-F616E6C322C6}"/>
          </ac:picMkLst>
        </pc:picChg>
        <pc:picChg chg="add mod ord modCrop">
          <ac:chgData name="Brandy Figueroa" userId="ed9d7f82-08ff-4869-b060-b442fd318f32" providerId="ADAL" clId="{AF485783-7CFE-4C68-B596-E615E47B6159}" dt="2025-05-15T14:00:23.264" v="420" actId="1076"/>
          <ac:picMkLst>
            <pc:docMk/>
            <pc:sldMk cId="2137391240" sldId="268"/>
            <ac:picMk id="9" creationId="{61A241D7-4A78-3642-D260-48E1B5D62E75}"/>
          </ac:picMkLst>
        </pc:picChg>
      </pc:sldChg>
      <pc:sldChg chg="addSp delSp modSp mod">
        <pc:chgData name="Brandy Figueroa" userId="ed9d7f82-08ff-4869-b060-b442fd318f32" providerId="ADAL" clId="{AF485783-7CFE-4C68-B596-E615E47B6159}" dt="2025-05-15T14:04:39.290" v="446" actId="14734"/>
        <pc:sldMkLst>
          <pc:docMk/>
          <pc:sldMk cId="1073871400" sldId="269"/>
        </pc:sldMkLst>
        <pc:spChg chg="mod">
          <ac:chgData name="Brandy Figueroa" userId="ed9d7f82-08ff-4869-b060-b442fd318f32" providerId="ADAL" clId="{AF485783-7CFE-4C68-B596-E615E47B6159}" dt="2025-05-02T19:35:37.229" v="357" actId="1076"/>
          <ac:spMkLst>
            <pc:docMk/>
            <pc:sldMk cId="1073871400" sldId="269"/>
            <ac:spMk id="6" creationId="{0DAC201B-C2A6-FD75-EA07-0AEA810E702D}"/>
          </ac:spMkLst>
        </pc:spChg>
        <pc:spChg chg="add mod">
          <ac:chgData name="Brandy Figueroa" userId="ed9d7f82-08ff-4869-b060-b442fd318f32" providerId="ADAL" clId="{AF485783-7CFE-4C68-B596-E615E47B6159}" dt="2025-05-15T14:02:35.737" v="436" actId="1076"/>
          <ac:spMkLst>
            <pc:docMk/>
            <pc:sldMk cId="1073871400" sldId="269"/>
            <ac:spMk id="10" creationId="{B07FA636-C479-25E4-A9DE-C70652A62092}"/>
          </ac:spMkLst>
        </pc:spChg>
        <pc:graphicFrameChg chg="add mod modGraphic">
          <ac:chgData name="Brandy Figueroa" userId="ed9d7f82-08ff-4869-b060-b442fd318f32" providerId="ADAL" clId="{AF485783-7CFE-4C68-B596-E615E47B6159}" dt="2025-05-15T14:04:39.290" v="446" actId="14734"/>
          <ac:graphicFrameMkLst>
            <pc:docMk/>
            <pc:sldMk cId="1073871400" sldId="269"/>
            <ac:graphicFrameMk id="7" creationId="{E3C455E3-A208-F077-6560-1E80FA494A89}"/>
          </ac:graphicFrameMkLst>
        </pc:graphicFrameChg>
        <pc:picChg chg="mod">
          <ac:chgData name="Brandy Figueroa" userId="ed9d7f82-08ff-4869-b060-b442fd318f32" providerId="ADAL" clId="{AF485783-7CFE-4C68-B596-E615E47B6159}" dt="2025-05-01T19:03:44.914" v="65" actId="1076"/>
          <ac:picMkLst>
            <pc:docMk/>
            <pc:sldMk cId="1073871400" sldId="269"/>
            <ac:picMk id="4" creationId="{8154BB1B-431C-8C47-803E-F616E6C322C6}"/>
          </ac:picMkLst>
        </pc:picChg>
      </pc:sldChg>
      <pc:sldChg chg="modSp">
        <pc:chgData name="Brandy Figueroa" userId="ed9d7f82-08ff-4869-b060-b442fd318f32" providerId="ADAL" clId="{AF485783-7CFE-4C68-B596-E615E47B6159}" dt="2025-05-01T19:00:06.048" v="25"/>
        <pc:sldMkLst>
          <pc:docMk/>
          <pc:sldMk cId="1139618581" sldId="270"/>
        </pc:sldMkLst>
        <pc:spChg chg="mod">
          <ac:chgData name="Brandy Figueroa" userId="ed9d7f82-08ff-4869-b060-b442fd318f32" providerId="ADAL" clId="{AF485783-7CFE-4C68-B596-E615E47B6159}" dt="2025-05-01T19:00:06.048" v="25"/>
          <ac:spMkLst>
            <pc:docMk/>
            <pc:sldMk cId="1139618581" sldId="270"/>
            <ac:spMk id="6" creationId="{7854A72C-065F-982D-7B0E-73D3749F9F5E}"/>
          </ac:spMkLst>
        </pc:spChg>
      </pc:sldChg>
      <pc:sldChg chg="addSp delSp modSp mod setBg">
        <pc:chgData name="Brandy Figueroa" userId="ed9d7f82-08ff-4869-b060-b442fd318f32" providerId="ADAL" clId="{AF485783-7CFE-4C68-B596-E615E47B6159}" dt="2025-05-02T19:36:39.363" v="369" actId="26606"/>
        <pc:sldMkLst>
          <pc:docMk/>
          <pc:sldMk cId="3429342886" sldId="271"/>
        </pc:sldMkLst>
        <pc:spChg chg="mod">
          <ac:chgData name="Brandy Figueroa" userId="ed9d7f82-08ff-4869-b060-b442fd318f32" providerId="ADAL" clId="{AF485783-7CFE-4C68-B596-E615E47B6159}" dt="2025-05-02T19:36:39.363" v="369" actId="26606"/>
          <ac:spMkLst>
            <pc:docMk/>
            <pc:sldMk cId="3429342886" sldId="271"/>
            <ac:spMk id="3" creationId="{6A1AA7A2-170D-A518-1865-E1DB3BA4546B}"/>
          </ac:spMkLst>
        </pc:spChg>
        <pc:picChg chg="add del mod ord">
          <ac:chgData name="Brandy Figueroa" userId="ed9d7f82-08ff-4869-b060-b442fd318f32" providerId="ADAL" clId="{AF485783-7CFE-4C68-B596-E615E47B6159}" dt="2025-05-02T19:36:39.363" v="369" actId="26606"/>
          <ac:picMkLst>
            <pc:docMk/>
            <pc:sldMk cId="3429342886" sldId="271"/>
            <ac:picMk id="4" creationId="{8154BB1B-431C-8C47-803E-F616E6C322C6}"/>
          </ac:picMkLst>
        </pc:picChg>
        <pc:picChg chg="mod ord">
          <ac:chgData name="Brandy Figueroa" userId="ed9d7f82-08ff-4869-b060-b442fd318f32" providerId="ADAL" clId="{AF485783-7CFE-4C68-B596-E615E47B6159}" dt="2025-05-02T19:36:39.363" v="369" actId="26606"/>
          <ac:picMkLst>
            <pc:docMk/>
            <pc:sldMk cId="3429342886" sldId="271"/>
            <ac:picMk id="5" creationId="{11625D09-2433-AEB8-0BAF-61F21985F818}"/>
          </ac:picMkLst>
        </pc:picChg>
      </pc:sldChg>
      <pc:sldChg chg="modSp mod">
        <pc:chgData name="Brandy Figueroa" userId="ed9d7f82-08ff-4869-b060-b442fd318f32" providerId="ADAL" clId="{AF485783-7CFE-4C68-B596-E615E47B6159}" dt="2025-05-02T19:36:52.663" v="370" actId="14100"/>
        <pc:sldMkLst>
          <pc:docMk/>
          <pc:sldMk cId="3529110466" sldId="272"/>
        </pc:sldMkLst>
        <pc:spChg chg="mod">
          <ac:chgData name="Brandy Figueroa" userId="ed9d7f82-08ff-4869-b060-b442fd318f32" providerId="ADAL" clId="{AF485783-7CFE-4C68-B596-E615E47B6159}" dt="2025-05-01T19:06:26.612" v="84" actId="6549"/>
          <ac:spMkLst>
            <pc:docMk/>
            <pc:sldMk cId="3529110466" sldId="272"/>
            <ac:spMk id="2" creationId="{931D408C-5EA7-F536-895B-0D2A6869D34F}"/>
          </ac:spMkLst>
        </pc:spChg>
        <pc:spChg chg="mod">
          <ac:chgData name="Brandy Figueroa" userId="ed9d7f82-08ff-4869-b060-b442fd318f32" providerId="ADAL" clId="{AF485783-7CFE-4C68-B596-E615E47B6159}" dt="2025-05-01T19:09:30.386" v="132" actId="1076"/>
          <ac:spMkLst>
            <pc:docMk/>
            <pc:sldMk cId="3529110466" sldId="272"/>
            <ac:spMk id="3" creationId="{0CCD8B30-AC93-8E80-2487-C3C41D811C4E}"/>
          </ac:spMkLst>
        </pc:spChg>
        <pc:picChg chg="mod">
          <ac:chgData name="Brandy Figueroa" userId="ed9d7f82-08ff-4869-b060-b442fd318f32" providerId="ADAL" clId="{AF485783-7CFE-4C68-B596-E615E47B6159}" dt="2025-05-01T19:09:33.108" v="134" actId="1076"/>
          <ac:picMkLst>
            <pc:docMk/>
            <pc:sldMk cId="3529110466" sldId="272"/>
            <ac:picMk id="4" creationId="{8154BB1B-431C-8C47-803E-F616E6C322C6}"/>
          </ac:picMkLst>
        </pc:picChg>
        <pc:picChg chg="mod">
          <ac:chgData name="Brandy Figueroa" userId="ed9d7f82-08ff-4869-b060-b442fd318f32" providerId="ADAL" clId="{AF485783-7CFE-4C68-B596-E615E47B6159}" dt="2025-05-02T19:36:52.663" v="370" actId="14100"/>
          <ac:picMkLst>
            <pc:docMk/>
            <pc:sldMk cId="3529110466" sldId="272"/>
            <ac:picMk id="7" creationId="{F85EBB85-1B7D-67A1-6312-A936FDB0D75E}"/>
          </ac:picMkLst>
        </pc:picChg>
      </pc:sldChg>
      <pc:sldChg chg="modSp mod">
        <pc:chgData name="Brandy Figueroa" userId="ed9d7f82-08ff-4869-b060-b442fd318f32" providerId="ADAL" clId="{AF485783-7CFE-4C68-B596-E615E47B6159}" dt="2025-05-15T14:07:19.645" v="470" actId="14100"/>
        <pc:sldMkLst>
          <pc:docMk/>
          <pc:sldMk cId="188858182" sldId="273"/>
        </pc:sldMkLst>
        <pc:spChg chg="mod">
          <ac:chgData name="Brandy Figueroa" userId="ed9d7f82-08ff-4869-b060-b442fd318f32" providerId="ADAL" clId="{AF485783-7CFE-4C68-B596-E615E47B6159}" dt="2025-05-15T14:07:19.645" v="470" actId="14100"/>
          <ac:spMkLst>
            <pc:docMk/>
            <pc:sldMk cId="188858182" sldId="273"/>
            <ac:spMk id="9" creationId="{FD18DF2B-7ED7-B39C-B37E-F22E0C4DA31E}"/>
          </ac:spMkLst>
        </pc:spChg>
        <pc:spChg chg="mod">
          <ac:chgData name="Brandy Figueroa" userId="ed9d7f82-08ff-4869-b060-b442fd318f32" providerId="ADAL" clId="{AF485783-7CFE-4C68-B596-E615E47B6159}" dt="2025-05-15T14:06:59.115" v="468" actId="2711"/>
          <ac:spMkLst>
            <pc:docMk/>
            <pc:sldMk cId="188858182" sldId="273"/>
            <ac:spMk id="10" creationId="{C76D3687-BEEB-53A7-8FAC-66DD88590529}"/>
          </ac:spMkLst>
        </pc:spChg>
      </pc:sldChg>
      <pc:sldChg chg="modSp mod">
        <pc:chgData name="Brandy Figueroa" userId="ed9d7f82-08ff-4869-b060-b442fd318f32" providerId="ADAL" clId="{AF485783-7CFE-4C68-B596-E615E47B6159}" dt="2025-05-15T14:07:49.128" v="472" actId="2711"/>
        <pc:sldMkLst>
          <pc:docMk/>
          <pc:sldMk cId="3989762581" sldId="274"/>
        </pc:sldMkLst>
        <pc:spChg chg="mod">
          <ac:chgData name="Brandy Figueroa" userId="ed9d7f82-08ff-4869-b060-b442fd318f32" providerId="ADAL" clId="{AF485783-7CFE-4C68-B596-E615E47B6159}" dt="2025-05-15T14:07:43.795" v="471" actId="2711"/>
          <ac:spMkLst>
            <pc:docMk/>
            <pc:sldMk cId="3989762581" sldId="274"/>
            <ac:spMk id="9" creationId="{FD18DF2B-7ED7-B39C-B37E-F22E0C4DA31E}"/>
          </ac:spMkLst>
        </pc:spChg>
        <pc:spChg chg="mod">
          <ac:chgData name="Brandy Figueroa" userId="ed9d7f82-08ff-4869-b060-b442fd318f32" providerId="ADAL" clId="{AF485783-7CFE-4C68-B596-E615E47B6159}" dt="2025-05-15T14:07:49.128" v="472" actId="2711"/>
          <ac:spMkLst>
            <pc:docMk/>
            <pc:sldMk cId="3989762581" sldId="274"/>
            <ac:spMk id="10" creationId="{C76D3687-BEEB-53A7-8FAC-66DD88590529}"/>
          </ac:spMkLst>
        </pc:spChg>
      </pc:sldChg>
      <pc:sldChg chg="modSp mod">
        <pc:chgData name="Brandy Figueroa" userId="ed9d7f82-08ff-4869-b060-b442fd318f32" providerId="ADAL" clId="{AF485783-7CFE-4C68-B596-E615E47B6159}" dt="2025-05-01T19:08:22.554" v="119"/>
        <pc:sldMkLst>
          <pc:docMk/>
          <pc:sldMk cId="2204186987" sldId="276"/>
        </pc:sldMkLst>
        <pc:spChg chg="mod">
          <ac:chgData name="Brandy Figueroa" userId="ed9d7f82-08ff-4869-b060-b442fd318f32" providerId="ADAL" clId="{AF485783-7CFE-4C68-B596-E615E47B6159}" dt="2025-05-01T19:08:22.554" v="119"/>
          <ac:spMkLst>
            <pc:docMk/>
            <pc:sldMk cId="2204186987" sldId="276"/>
            <ac:spMk id="9" creationId="{FD18DF2B-7ED7-B39C-B37E-F22E0C4DA31E}"/>
          </ac:spMkLst>
        </pc:spChg>
      </pc:sldChg>
      <pc:sldChg chg="modSp mod">
        <pc:chgData name="Brandy Figueroa" userId="ed9d7f82-08ff-4869-b060-b442fd318f32" providerId="ADAL" clId="{AF485783-7CFE-4C68-B596-E615E47B6159}" dt="2025-05-01T19:10:32.114" v="138" actId="108"/>
        <pc:sldMkLst>
          <pc:docMk/>
          <pc:sldMk cId="720099098" sldId="278"/>
        </pc:sldMkLst>
        <pc:spChg chg="mod">
          <ac:chgData name="Brandy Figueroa" userId="ed9d7f82-08ff-4869-b060-b442fd318f32" providerId="ADAL" clId="{AF485783-7CFE-4C68-B596-E615E47B6159}" dt="2025-05-01T19:08:22.554" v="119"/>
          <ac:spMkLst>
            <pc:docMk/>
            <pc:sldMk cId="720099098" sldId="278"/>
            <ac:spMk id="8" creationId="{B331971F-11C9-C99E-6C14-6C04753FBCB9}"/>
          </ac:spMkLst>
        </pc:spChg>
        <pc:spChg chg="mod">
          <ac:chgData name="Brandy Figueroa" userId="ed9d7f82-08ff-4869-b060-b442fd318f32" providerId="ADAL" clId="{AF485783-7CFE-4C68-B596-E615E47B6159}" dt="2025-05-01T19:08:22.554" v="119"/>
          <ac:spMkLst>
            <pc:docMk/>
            <pc:sldMk cId="720099098" sldId="278"/>
            <ac:spMk id="9" creationId="{FD18DF2B-7ED7-B39C-B37E-F22E0C4DA31E}"/>
          </ac:spMkLst>
        </pc:spChg>
        <pc:spChg chg="mod">
          <ac:chgData name="Brandy Figueroa" userId="ed9d7f82-08ff-4869-b060-b442fd318f32" providerId="ADAL" clId="{AF485783-7CFE-4C68-B596-E615E47B6159}" dt="2025-05-01T19:10:32.114" v="138" actId="108"/>
          <ac:spMkLst>
            <pc:docMk/>
            <pc:sldMk cId="720099098" sldId="278"/>
            <ac:spMk id="10" creationId="{C76D3687-BEEB-53A7-8FAC-66DD88590529}"/>
          </ac:spMkLst>
        </pc:spChg>
      </pc:sldChg>
      <pc:sldChg chg="delSp modSp mod">
        <pc:chgData name="Brandy Figueroa" userId="ed9d7f82-08ff-4869-b060-b442fd318f32" providerId="ADAL" clId="{AF485783-7CFE-4C68-B596-E615E47B6159}" dt="2025-05-21T14:38:22.743" v="516" actId="1076"/>
        <pc:sldMkLst>
          <pc:docMk/>
          <pc:sldMk cId="852437741" sldId="279"/>
        </pc:sldMkLst>
        <pc:spChg chg="mod">
          <ac:chgData name="Brandy Figueroa" userId="ed9d7f82-08ff-4869-b060-b442fd318f32" providerId="ADAL" clId="{AF485783-7CFE-4C68-B596-E615E47B6159}" dt="2025-05-01T19:08:22.554" v="119"/>
          <ac:spMkLst>
            <pc:docMk/>
            <pc:sldMk cId="852437741" sldId="279"/>
            <ac:spMk id="2" creationId="{FAF928EE-BD4D-74F4-BD94-2585FB3A9D2C}"/>
          </ac:spMkLst>
        </pc:spChg>
        <pc:spChg chg="mod">
          <ac:chgData name="Brandy Figueroa" userId="ed9d7f82-08ff-4869-b060-b442fd318f32" providerId="ADAL" clId="{AF485783-7CFE-4C68-B596-E615E47B6159}" dt="2025-05-21T14:38:01.795" v="513" actId="20577"/>
          <ac:spMkLst>
            <pc:docMk/>
            <pc:sldMk cId="852437741" sldId="279"/>
            <ac:spMk id="3" creationId="{7CD1ADCD-D137-4E42-8B70-C6379C30CD1A}"/>
          </ac:spMkLst>
        </pc:spChg>
        <pc:spChg chg="mod">
          <ac:chgData name="Brandy Figueroa" userId="ed9d7f82-08ff-4869-b060-b442fd318f32" providerId="ADAL" clId="{AF485783-7CFE-4C68-B596-E615E47B6159}" dt="2025-05-21T14:38:22.743" v="516" actId="1076"/>
          <ac:spMkLst>
            <pc:docMk/>
            <pc:sldMk cId="852437741" sldId="279"/>
            <ac:spMk id="5" creationId="{A0EA0BCF-3E02-13E3-7029-3F42B00F1CB7}"/>
          </ac:spMkLst>
        </pc:spChg>
      </pc:sldChg>
      <pc:sldChg chg="delSp modSp mod">
        <pc:chgData name="Brandy Figueroa" userId="ed9d7f82-08ff-4869-b060-b442fd318f32" providerId="ADAL" clId="{AF485783-7CFE-4C68-B596-E615E47B6159}" dt="2025-05-21T14:38:58.105" v="526" actId="1076"/>
        <pc:sldMkLst>
          <pc:docMk/>
          <pc:sldMk cId="3740554847" sldId="280"/>
        </pc:sldMkLst>
        <pc:spChg chg="mod">
          <ac:chgData name="Brandy Figueroa" userId="ed9d7f82-08ff-4869-b060-b442fd318f32" providerId="ADAL" clId="{AF485783-7CFE-4C68-B596-E615E47B6159}" dt="2025-05-01T19:08:22.554" v="119"/>
          <ac:spMkLst>
            <pc:docMk/>
            <pc:sldMk cId="3740554847" sldId="280"/>
            <ac:spMk id="2" creationId="{343C62E8-6C5C-63C5-4D6B-972BEA054C8E}"/>
          </ac:spMkLst>
        </pc:spChg>
        <pc:spChg chg="mod">
          <ac:chgData name="Brandy Figueroa" userId="ed9d7f82-08ff-4869-b060-b442fd318f32" providerId="ADAL" clId="{AF485783-7CFE-4C68-B596-E615E47B6159}" dt="2025-05-21T14:38:58.105" v="526" actId="1076"/>
          <ac:spMkLst>
            <pc:docMk/>
            <pc:sldMk cId="3740554847" sldId="280"/>
            <ac:spMk id="3" creationId="{7CD1ADCD-D137-4E42-8B70-C6379C30CD1A}"/>
          </ac:spMkLst>
        </pc:spChg>
        <pc:spChg chg="mod">
          <ac:chgData name="Brandy Figueroa" userId="ed9d7f82-08ff-4869-b060-b442fd318f32" providerId="ADAL" clId="{AF485783-7CFE-4C68-B596-E615E47B6159}" dt="2025-05-21T14:38:41.517" v="523" actId="1076"/>
          <ac:spMkLst>
            <pc:docMk/>
            <pc:sldMk cId="3740554847" sldId="280"/>
            <ac:spMk id="5" creationId="{61245BA6-6993-697A-400D-014BED34C0B8}"/>
          </ac:spMkLst>
        </pc:spChg>
      </pc:sldChg>
      <pc:sldChg chg="delSp modSp mod delDesignElem">
        <pc:chgData name="Brandy Figueroa" userId="ed9d7f82-08ff-4869-b060-b442fd318f32" providerId="ADAL" clId="{AF485783-7CFE-4C68-B596-E615E47B6159}" dt="2025-05-01T19:12:50.289" v="154" actId="14100"/>
        <pc:sldMkLst>
          <pc:docMk/>
          <pc:sldMk cId="364393655" sldId="282"/>
        </pc:sldMkLst>
        <pc:spChg chg="mod">
          <ac:chgData name="Brandy Figueroa" userId="ed9d7f82-08ff-4869-b060-b442fd318f32" providerId="ADAL" clId="{AF485783-7CFE-4C68-B596-E615E47B6159}" dt="2025-05-01T19:00:06.048" v="25"/>
          <ac:spMkLst>
            <pc:docMk/>
            <pc:sldMk cId="364393655" sldId="282"/>
            <ac:spMk id="3" creationId="{8E4CBE4E-E768-BD63-056B-B32304D7063B}"/>
          </ac:spMkLst>
        </pc:spChg>
        <pc:spChg chg="mod">
          <ac:chgData name="Brandy Figueroa" userId="ed9d7f82-08ff-4869-b060-b442fd318f32" providerId="ADAL" clId="{AF485783-7CFE-4C68-B596-E615E47B6159}" dt="2025-05-01T19:11:31.303" v="144" actId="1076"/>
          <ac:spMkLst>
            <pc:docMk/>
            <pc:sldMk cId="364393655" sldId="282"/>
            <ac:spMk id="8" creationId="{A5AAC52A-8236-143E-7AE0-FB41ED2938F1}"/>
          </ac:spMkLst>
        </pc:spChg>
        <pc:spChg chg="mod">
          <ac:chgData name="Brandy Figueroa" userId="ed9d7f82-08ff-4869-b060-b442fd318f32" providerId="ADAL" clId="{AF485783-7CFE-4C68-B596-E615E47B6159}" dt="2025-05-01T19:12:50.289" v="154" actId="14100"/>
          <ac:spMkLst>
            <pc:docMk/>
            <pc:sldMk cId="364393655" sldId="282"/>
            <ac:spMk id="11" creationId="{EC579DE2-A592-61B4-11FA-6A9DCE43C483}"/>
          </ac:spMkLst>
        </pc:spChg>
      </pc:sldChg>
      <pc:sldChg chg="addSp delSp modSp mod delDesignElem">
        <pc:chgData name="Brandy Figueroa" userId="ed9d7f82-08ff-4869-b060-b442fd318f32" providerId="ADAL" clId="{AF485783-7CFE-4C68-B596-E615E47B6159}" dt="2025-05-01T19:18:19.533" v="186" actId="1076"/>
        <pc:sldMkLst>
          <pc:docMk/>
          <pc:sldMk cId="3326466505" sldId="283"/>
        </pc:sldMkLst>
        <pc:spChg chg="mod">
          <ac:chgData name="Brandy Figueroa" userId="ed9d7f82-08ff-4869-b060-b442fd318f32" providerId="ADAL" clId="{AF485783-7CFE-4C68-B596-E615E47B6159}" dt="2025-05-01T19:18:16.539" v="185" actId="14100"/>
          <ac:spMkLst>
            <pc:docMk/>
            <pc:sldMk cId="3326466505" sldId="283"/>
            <ac:spMk id="5" creationId="{838B668F-0B38-BBFE-C41C-BE80066CC353}"/>
          </ac:spMkLst>
        </pc:spChg>
        <pc:spChg chg="mod">
          <ac:chgData name="Brandy Figueroa" userId="ed9d7f82-08ff-4869-b060-b442fd318f32" providerId="ADAL" clId="{AF485783-7CFE-4C68-B596-E615E47B6159}" dt="2025-05-01T19:17:28.339" v="177" actId="14100"/>
          <ac:spMkLst>
            <pc:docMk/>
            <pc:sldMk cId="3326466505" sldId="283"/>
            <ac:spMk id="7" creationId="{9C9F14F8-E94A-7244-2222-E67EDF12F595}"/>
          </ac:spMkLst>
        </pc:spChg>
        <pc:graphicFrameChg chg="mod modGraphic">
          <ac:chgData name="Brandy Figueroa" userId="ed9d7f82-08ff-4869-b060-b442fd318f32" providerId="ADAL" clId="{AF485783-7CFE-4C68-B596-E615E47B6159}" dt="2025-05-01T19:17:50.015" v="182" actId="255"/>
          <ac:graphicFrameMkLst>
            <pc:docMk/>
            <pc:sldMk cId="3326466505" sldId="283"/>
            <ac:graphicFrameMk id="11" creationId="{DC5BF6D0-E736-7557-4956-17C7FB53D011}"/>
          </ac:graphicFrameMkLst>
        </pc:graphicFrameChg>
        <pc:picChg chg="mod">
          <ac:chgData name="Brandy Figueroa" userId="ed9d7f82-08ff-4869-b060-b442fd318f32" providerId="ADAL" clId="{AF485783-7CFE-4C68-B596-E615E47B6159}" dt="2025-05-01T19:18:19.533" v="186" actId="1076"/>
          <ac:picMkLst>
            <pc:docMk/>
            <pc:sldMk cId="3326466505" sldId="283"/>
            <ac:picMk id="6" creationId="{C519D400-0C93-811A-927A-C08F7BD10E00}"/>
          </ac:picMkLst>
        </pc:picChg>
      </pc:sldChg>
      <pc:sldChg chg="modSp mod">
        <pc:chgData name="Brandy Figueroa" userId="ed9d7f82-08ff-4869-b060-b442fd318f32" providerId="ADAL" clId="{AF485783-7CFE-4C68-B596-E615E47B6159}" dt="2025-05-01T19:19:18.927" v="191" actId="207"/>
        <pc:sldMkLst>
          <pc:docMk/>
          <pc:sldMk cId="222240671" sldId="285"/>
        </pc:sldMkLst>
        <pc:spChg chg="mod">
          <ac:chgData name="Brandy Figueroa" userId="ed9d7f82-08ff-4869-b060-b442fd318f32" providerId="ADAL" clId="{AF485783-7CFE-4C68-B596-E615E47B6159}" dt="2025-05-01T19:19:05.938" v="190" actId="404"/>
          <ac:spMkLst>
            <pc:docMk/>
            <pc:sldMk cId="222240671" sldId="285"/>
            <ac:spMk id="2" creationId="{304FAA72-2796-A966-07AA-7D643D455D6E}"/>
          </ac:spMkLst>
        </pc:spChg>
        <pc:spChg chg="mod">
          <ac:chgData name="Brandy Figueroa" userId="ed9d7f82-08ff-4869-b060-b442fd318f32" providerId="ADAL" clId="{AF485783-7CFE-4C68-B596-E615E47B6159}" dt="2025-05-01T19:08:22.554" v="119"/>
          <ac:spMkLst>
            <pc:docMk/>
            <pc:sldMk cId="222240671" sldId="285"/>
            <ac:spMk id="3" creationId="{6143077D-0A2C-D4F0-B118-D344BFC58354}"/>
          </ac:spMkLst>
        </pc:spChg>
        <pc:spChg chg="mod">
          <ac:chgData name="Brandy Figueroa" userId="ed9d7f82-08ff-4869-b060-b442fd318f32" providerId="ADAL" clId="{AF485783-7CFE-4C68-B596-E615E47B6159}" dt="2025-05-01T19:19:18.927" v="191" actId="207"/>
          <ac:spMkLst>
            <pc:docMk/>
            <pc:sldMk cId="222240671" sldId="285"/>
            <ac:spMk id="12" creationId="{CE121E42-DF08-1EAC-42A4-D8590DCF7D3F}"/>
          </ac:spMkLst>
        </pc:spChg>
      </pc:sldChg>
      <pc:sldChg chg="delSp modSp mod delDesignElem">
        <pc:chgData name="Brandy Figueroa" userId="ed9d7f82-08ff-4869-b060-b442fd318f32" providerId="ADAL" clId="{AF485783-7CFE-4C68-B596-E615E47B6159}" dt="2025-05-02T19:39:05.794" v="375" actId="1076"/>
        <pc:sldMkLst>
          <pc:docMk/>
          <pc:sldMk cId="356507439" sldId="286"/>
        </pc:sldMkLst>
        <pc:spChg chg="mod">
          <ac:chgData name="Brandy Figueroa" userId="ed9d7f82-08ff-4869-b060-b442fd318f32" providerId="ADAL" clId="{AF485783-7CFE-4C68-B596-E615E47B6159}" dt="2025-05-01T19:19:50.733" v="202" actId="6549"/>
          <ac:spMkLst>
            <pc:docMk/>
            <pc:sldMk cId="356507439" sldId="286"/>
            <ac:spMk id="3" creationId="{62BBDF9F-F552-30E2-E66B-032C65BB2F20}"/>
          </ac:spMkLst>
        </pc:spChg>
        <pc:spChg chg="mod">
          <ac:chgData name="Brandy Figueroa" userId="ed9d7f82-08ff-4869-b060-b442fd318f32" providerId="ADAL" clId="{AF485783-7CFE-4C68-B596-E615E47B6159}" dt="2025-05-02T19:39:05.794" v="375" actId="1076"/>
          <ac:spMkLst>
            <pc:docMk/>
            <pc:sldMk cId="356507439" sldId="286"/>
            <ac:spMk id="5" creationId="{A31D5DF0-6A8A-F023-2145-2F2075C60C27}"/>
          </ac:spMkLst>
        </pc:spChg>
      </pc:sldChg>
      <pc:sldChg chg="delSp modSp mod delDesignElem">
        <pc:chgData name="Brandy Figueroa" userId="ed9d7f82-08ff-4869-b060-b442fd318f32" providerId="ADAL" clId="{AF485783-7CFE-4C68-B596-E615E47B6159}" dt="2025-05-15T14:10:20.563" v="481" actId="1076"/>
        <pc:sldMkLst>
          <pc:docMk/>
          <pc:sldMk cId="3256598243" sldId="287"/>
        </pc:sldMkLst>
        <pc:spChg chg="mod">
          <ac:chgData name="Brandy Figueroa" userId="ed9d7f82-08ff-4869-b060-b442fd318f32" providerId="ADAL" clId="{AF485783-7CFE-4C68-B596-E615E47B6159}" dt="2025-05-15T14:09:51.259" v="477" actId="1076"/>
          <ac:spMkLst>
            <pc:docMk/>
            <pc:sldMk cId="3256598243" sldId="287"/>
            <ac:spMk id="3" creationId="{62BBDF9F-F552-30E2-E66B-032C65BB2F20}"/>
          </ac:spMkLst>
        </pc:spChg>
        <pc:spChg chg="mod">
          <ac:chgData name="Brandy Figueroa" userId="ed9d7f82-08ff-4869-b060-b442fd318f32" providerId="ADAL" clId="{AF485783-7CFE-4C68-B596-E615E47B6159}" dt="2025-05-15T14:10:20.563" v="481" actId="1076"/>
          <ac:spMkLst>
            <pc:docMk/>
            <pc:sldMk cId="3256598243" sldId="287"/>
            <ac:spMk id="5" creationId="{44439014-AB3E-7A4C-281C-FC6540354674}"/>
          </ac:spMkLst>
        </pc:spChg>
        <pc:picChg chg="mod">
          <ac:chgData name="Brandy Figueroa" userId="ed9d7f82-08ff-4869-b060-b442fd318f32" providerId="ADAL" clId="{AF485783-7CFE-4C68-B596-E615E47B6159}" dt="2025-05-15T14:10:00.874" v="479" actId="1076"/>
          <ac:picMkLst>
            <pc:docMk/>
            <pc:sldMk cId="3256598243" sldId="287"/>
            <ac:picMk id="4" creationId="{8154BB1B-431C-8C47-803E-F616E6C322C6}"/>
          </ac:picMkLst>
        </pc:picChg>
      </pc:sldChg>
      <pc:sldChg chg="delSp modSp mod delDesignElem">
        <pc:chgData name="Brandy Figueroa" userId="ed9d7f82-08ff-4869-b060-b442fd318f32" providerId="ADAL" clId="{AF485783-7CFE-4C68-B596-E615E47B6159}" dt="2025-05-01T19:22:25.382" v="238" actId="403"/>
        <pc:sldMkLst>
          <pc:docMk/>
          <pc:sldMk cId="2502395924" sldId="289"/>
        </pc:sldMkLst>
        <pc:spChg chg="mod">
          <ac:chgData name="Brandy Figueroa" userId="ed9d7f82-08ff-4869-b060-b442fd318f32" providerId="ADAL" clId="{AF485783-7CFE-4C68-B596-E615E47B6159}" dt="2025-05-01T19:22:25.382" v="238" actId="403"/>
          <ac:spMkLst>
            <pc:docMk/>
            <pc:sldMk cId="2502395924" sldId="289"/>
            <ac:spMk id="4" creationId="{8886C2F3-74AD-9E00-1982-C7999790E3F1}"/>
          </ac:spMkLst>
        </pc:spChg>
        <pc:picChg chg="mod">
          <ac:chgData name="Brandy Figueroa" userId="ed9d7f82-08ff-4869-b060-b442fd318f32" providerId="ADAL" clId="{AF485783-7CFE-4C68-B596-E615E47B6159}" dt="2025-05-01T19:22:04.343" v="231" actId="1076"/>
          <ac:picMkLst>
            <pc:docMk/>
            <pc:sldMk cId="2502395924" sldId="289"/>
            <ac:picMk id="6" creationId="{142EC0BD-3C08-C90A-DF00-61DCA8E85D8B}"/>
          </ac:picMkLst>
        </pc:picChg>
        <pc:picChg chg="mod">
          <ac:chgData name="Brandy Figueroa" userId="ed9d7f82-08ff-4869-b060-b442fd318f32" providerId="ADAL" clId="{AF485783-7CFE-4C68-B596-E615E47B6159}" dt="2025-05-01T19:21:45.992" v="226" actId="14100"/>
          <ac:picMkLst>
            <pc:docMk/>
            <pc:sldMk cId="2502395924" sldId="289"/>
            <ac:picMk id="8" creationId="{FCDB4ED4-5E4F-F7ED-D884-430C1F959642}"/>
          </ac:picMkLst>
        </pc:picChg>
      </pc:sldChg>
      <pc:sldChg chg="delSp modSp mod delDesignElem">
        <pc:chgData name="Brandy Figueroa" userId="ed9d7f82-08ff-4869-b060-b442fd318f32" providerId="ADAL" clId="{AF485783-7CFE-4C68-B596-E615E47B6159}" dt="2025-05-01T19:23:18.303" v="248" actId="1440"/>
        <pc:sldMkLst>
          <pc:docMk/>
          <pc:sldMk cId="2399101933" sldId="290"/>
        </pc:sldMkLst>
        <pc:spChg chg="mod">
          <ac:chgData name="Brandy Figueroa" userId="ed9d7f82-08ff-4869-b060-b442fd318f32" providerId="ADAL" clId="{AF485783-7CFE-4C68-B596-E615E47B6159}" dt="2025-05-01T19:08:22.554" v="119"/>
          <ac:spMkLst>
            <pc:docMk/>
            <pc:sldMk cId="2399101933" sldId="290"/>
            <ac:spMk id="2" creationId="{B0D63433-E902-B094-645A-0C19E4EA7FCD}"/>
          </ac:spMkLst>
        </pc:spChg>
        <pc:spChg chg="mod">
          <ac:chgData name="Brandy Figueroa" userId="ed9d7f82-08ff-4869-b060-b442fd318f32" providerId="ADAL" clId="{AF485783-7CFE-4C68-B596-E615E47B6159}" dt="2025-05-01T19:22:58.081" v="244" actId="1076"/>
          <ac:spMkLst>
            <pc:docMk/>
            <pc:sldMk cId="2399101933" sldId="290"/>
            <ac:spMk id="6" creationId="{B41E5701-4140-8306-8954-A453BA1BA670}"/>
          </ac:spMkLst>
        </pc:spChg>
        <pc:picChg chg="mod">
          <ac:chgData name="Brandy Figueroa" userId="ed9d7f82-08ff-4869-b060-b442fd318f32" providerId="ADAL" clId="{AF485783-7CFE-4C68-B596-E615E47B6159}" dt="2025-05-01T19:23:18.303" v="248" actId="1440"/>
          <ac:picMkLst>
            <pc:docMk/>
            <pc:sldMk cId="2399101933" sldId="290"/>
            <ac:picMk id="5" creationId="{C07F9C1C-DEEA-7666-50D8-A07CA8E469E4}"/>
          </ac:picMkLst>
        </pc:picChg>
      </pc:sldChg>
      <pc:sldChg chg="delSp modSp mod delDesignElem">
        <pc:chgData name="Brandy Figueroa" userId="ed9d7f82-08ff-4869-b060-b442fd318f32" providerId="ADAL" clId="{AF485783-7CFE-4C68-B596-E615E47B6159}" dt="2025-05-01T19:24:23.174" v="257" actId="1076"/>
        <pc:sldMkLst>
          <pc:docMk/>
          <pc:sldMk cId="544188101" sldId="291"/>
        </pc:sldMkLst>
        <pc:spChg chg="mod">
          <ac:chgData name="Brandy Figueroa" userId="ed9d7f82-08ff-4869-b060-b442fd318f32" providerId="ADAL" clId="{AF485783-7CFE-4C68-B596-E615E47B6159}" dt="2025-05-01T19:24:23.174" v="257" actId="1076"/>
          <ac:spMkLst>
            <pc:docMk/>
            <pc:sldMk cId="544188101" sldId="291"/>
            <ac:spMk id="5" creationId="{DA5AEC8E-81DE-BE22-0AF6-472FFD2BB292}"/>
          </ac:spMkLst>
        </pc:spChg>
        <pc:spChg chg="mod">
          <ac:chgData name="Brandy Figueroa" userId="ed9d7f82-08ff-4869-b060-b442fd318f32" providerId="ADAL" clId="{AF485783-7CFE-4C68-B596-E615E47B6159}" dt="2025-05-01T19:23:48.137" v="253" actId="207"/>
          <ac:spMkLst>
            <pc:docMk/>
            <pc:sldMk cId="544188101" sldId="291"/>
            <ac:spMk id="6" creationId="{B49AFB82-8B95-71B1-E94E-00319A2EB697}"/>
          </ac:spMkLst>
        </pc:spChg>
      </pc:sldChg>
      <pc:sldChg chg="delSp modSp mod delDesignElem">
        <pc:chgData name="Brandy Figueroa" userId="ed9d7f82-08ff-4869-b060-b442fd318f32" providerId="ADAL" clId="{AF485783-7CFE-4C68-B596-E615E47B6159}" dt="2025-05-01T19:27:26.174" v="288" actId="14100"/>
        <pc:sldMkLst>
          <pc:docMk/>
          <pc:sldMk cId="1766455102" sldId="292"/>
        </pc:sldMkLst>
        <pc:spChg chg="mod">
          <ac:chgData name="Brandy Figueroa" userId="ed9d7f82-08ff-4869-b060-b442fd318f32" providerId="ADAL" clId="{AF485783-7CFE-4C68-B596-E615E47B6159}" dt="2025-05-01T19:27:26.174" v="288" actId="14100"/>
          <ac:spMkLst>
            <pc:docMk/>
            <pc:sldMk cId="1766455102" sldId="292"/>
            <ac:spMk id="5" creationId="{DA5AEC8E-81DE-BE22-0AF6-472FFD2BB292}"/>
          </ac:spMkLst>
        </pc:spChg>
        <pc:spChg chg="mod">
          <ac:chgData name="Brandy Figueroa" userId="ed9d7f82-08ff-4869-b060-b442fd318f32" providerId="ADAL" clId="{AF485783-7CFE-4C68-B596-E615E47B6159}" dt="2025-05-01T19:26:00.766" v="274" actId="1076"/>
          <ac:spMkLst>
            <pc:docMk/>
            <pc:sldMk cId="1766455102" sldId="292"/>
            <ac:spMk id="8" creationId="{3603F714-889E-B44D-9D0A-6FF49220FC9B}"/>
          </ac:spMkLst>
        </pc:spChg>
        <pc:spChg chg="mod">
          <ac:chgData name="Brandy Figueroa" userId="ed9d7f82-08ff-4869-b060-b442fd318f32" providerId="ADAL" clId="{AF485783-7CFE-4C68-B596-E615E47B6159}" dt="2025-05-01T19:24:45.368" v="259" actId="1076"/>
          <ac:spMkLst>
            <pc:docMk/>
            <pc:sldMk cId="1766455102" sldId="292"/>
            <ac:spMk id="10" creationId="{2859D39A-C172-1703-3173-93226098B94B}"/>
          </ac:spMkLst>
        </pc:spChg>
        <pc:picChg chg="mod">
          <ac:chgData name="Brandy Figueroa" userId="ed9d7f82-08ff-4869-b060-b442fd318f32" providerId="ADAL" clId="{AF485783-7CFE-4C68-B596-E615E47B6159}" dt="2025-05-01T19:26:23.655" v="281" actId="1076"/>
          <ac:picMkLst>
            <pc:docMk/>
            <pc:sldMk cId="1766455102" sldId="292"/>
            <ac:picMk id="2" creationId="{CA54275F-3E25-1A36-EA27-23574CE2656A}"/>
          </ac:picMkLst>
        </pc:picChg>
      </pc:sldChg>
      <pc:sldChg chg="modSp mod">
        <pc:chgData name="Brandy Figueroa" userId="ed9d7f82-08ff-4869-b060-b442fd318f32" providerId="ADAL" clId="{AF485783-7CFE-4C68-B596-E615E47B6159}" dt="2025-05-02T19:41:45.797" v="382" actId="207"/>
        <pc:sldMkLst>
          <pc:docMk/>
          <pc:sldMk cId="2565536417" sldId="293"/>
        </pc:sldMkLst>
        <pc:spChg chg="mod">
          <ac:chgData name="Brandy Figueroa" userId="ed9d7f82-08ff-4869-b060-b442fd318f32" providerId="ADAL" clId="{AF485783-7CFE-4C68-B596-E615E47B6159}" dt="2025-05-02T19:41:45.797" v="382" actId="207"/>
          <ac:spMkLst>
            <pc:docMk/>
            <pc:sldMk cId="2565536417" sldId="293"/>
            <ac:spMk id="10" creationId="{D83BED37-7850-85D3-20B8-3DADC7A907F8}"/>
          </ac:spMkLst>
        </pc:spChg>
      </pc:sldChg>
      <pc:sldChg chg="delSp modSp mod delDesignElem">
        <pc:chgData name="Brandy Figueroa" userId="ed9d7f82-08ff-4869-b060-b442fd318f32" providerId="ADAL" clId="{AF485783-7CFE-4C68-B596-E615E47B6159}" dt="2025-05-02T19:41:52.016" v="383" actId="1076"/>
        <pc:sldMkLst>
          <pc:docMk/>
          <pc:sldMk cId="1386192436" sldId="294"/>
        </pc:sldMkLst>
        <pc:spChg chg="mod">
          <ac:chgData name="Brandy Figueroa" userId="ed9d7f82-08ff-4869-b060-b442fd318f32" providerId="ADAL" clId="{AF485783-7CFE-4C68-B596-E615E47B6159}" dt="2025-05-02T19:41:52.016" v="383" actId="1076"/>
          <ac:spMkLst>
            <pc:docMk/>
            <pc:sldMk cId="1386192436" sldId="294"/>
            <ac:spMk id="7" creationId="{782DCB6D-3A27-9329-182A-76E2A553C118}"/>
          </ac:spMkLst>
        </pc:spChg>
      </pc:sldChg>
      <pc:sldChg chg="delSp modSp mod delDesignElem">
        <pc:chgData name="Brandy Figueroa" userId="ed9d7f82-08ff-4869-b060-b442fd318f32" providerId="ADAL" clId="{AF485783-7CFE-4C68-B596-E615E47B6159}" dt="2025-05-02T19:42:10.541" v="386" actId="1076"/>
        <pc:sldMkLst>
          <pc:docMk/>
          <pc:sldMk cId="4125867916" sldId="296"/>
        </pc:sldMkLst>
        <pc:spChg chg="mod">
          <ac:chgData name="Brandy Figueroa" userId="ed9d7f82-08ff-4869-b060-b442fd318f32" providerId="ADAL" clId="{AF485783-7CFE-4C68-B596-E615E47B6159}" dt="2025-05-02T19:42:10.541" v="386" actId="1076"/>
          <ac:spMkLst>
            <pc:docMk/>
            <pc:sldMk cId="4125867916" sldId="296"/>
            <ac:spMk id="7" creationId="{B1104BA8-57DD-CB8B-CDD3-DCA11B324BA8}"/>
          </ac:spMkLst>
        </pc:spChg>
      </pc:sldChg>
      <pc:sldChg chg="addSp delSp modSp mod">
        <pc:chgData name="Brandy Figueroa" userId="ed9d7f82-08ff-4869-b060-b442fd318f32" providerId="ADAL" clId="{AF485783-7CFE-4C68-B596-E615E47B6159}" dt="2025-05-15T14:12:43.206" v="504" actId="1076"/>
        <pc:sldMkLst>
          <pc:docMk/>
          <pc:sldMk cId="2277906276" sldId="297"/>
        </pc:sldMkLst>
        <pc:spChg chg="add mod">
          <ac:chgData name="Brandy Figueroa" userId="ed9d7f82-08ff-4869-b060-b442fd318f32" providerId="ADAL" clId="{AF485783-7CFE-4C68-B596-E615E47B6159}" dt="2025-05-15T14:12:43.206" v="504" actId="1076"/>
          <ac:spMkLst>
            <pc:docMk/>
            <pc:sldMk cId="2277906276" sldId="297"/>
            <ac:spMk id="9" creationId="{B4CA8382-C3E8-D66E-D482-8DB225E7C35F}"/>
          </ac:spMkLst>
        </pc:spChg>
        <pc:picChg chg="mod">
          <ac:chgData name="Brandy Figueroa" userId="ed9d7f82-08ff-4869-b060-b442fd318f32" providerId="ADAL" clId="{AF485783-7CFE-4C68-B596-E615E47B6159}" dt="2025-05-02T19:42:52.795" v="392" actId="1076"/>
          <ac:picMkLst>
            <pc:docMk/>
            <pc:sldMk cId="2277906276" sldId="297"/>
            <ac:picMk id="8" creationId="{1B34F981-65CA-552B-FCD8-7ACEC8549F68}"/>
          </ac:picMkLst>
        </pc:picChg>
      </pc:sldChg>
      <pc:sldChg chg="modSp mod">
        <pc:chgData name="Brandy Figueroa" userId="ed9d7f82-08ff-4869-b060-b442fd318f32" providerId="ADAL" clId="{AF485783-7CFE-4C68-B596-E615E47B6159}" dt="2025-05-02T19:34:54.770" v="355" actId="26606"/>
        <pc:sldMkLst>
          <pc:docMk/>
          <pc:sldMk cId="1833034117" sldId="298"/>
        </pc:sldMkLst>
        <pc:spChg chg="mod">
          <ac:chgData name="Brandy Figueroa" userId="ed9d7f82-08ff-4869-b060-b442fd318f32" providerId="ADAL" clId="{AF485783-7CFE-4C68-B596-E615E47B6159}" dt="2025-05-01T19:08:15.364" v="117" actId="207"/>
          <ac:spMkLst>
            <pc:docMk/>
            <pc:sldMk cId="1833034117" sldId="298"/>
            <ac:spMk id="2" creationId="{8F4E7D12-49A9-0636-A35D-3F3F4271046F}"/>
          </ac:spMkLst>
        </pc:spChg>
        <pc:spChg chg="mod">
          <ac:chgData name="Brandy Figueroa" userId="ed9d7f82-08ff-4869-b060-b442fd318f32" providerId="ADAL" clId="{AF485783-7CFE-4C68-B596-E615E47B6159}" dt="2025-05-01T19:08:22.554" v="119"/>
          <ac:spMkLst>
            <pc:docMk/>
            <pc:sldMk cId="1833034117" sldId="298"/>
            <ac:spMk id="3" creationId="{CF004506-8A05-2741-E120-F367068904F7}"/>
          </ac:spMkLst>
        </pc:spChg>
        <pc:graphicFrameChg chg="mod modGraphic">
          <ac:chgData name="Brandy Figueroa" userId="ed9d7f82-08ff-4869-b060-b442fd318f32" providerId="ADAL" clId="{AF485783-7CFE-4C68-B596-E615E47B6159}" dt="2025-05-02T19:34:54.770" v="355" actId="26606"/>
          <ac:graphicFrameMkLst>
            <pc:docMk/>
            <pc:sldMk cId="1833034117" sldId="298"/>
            <ac:graphicFrameMk id="9" creationId="{E94239E2-1BF4-D1E0-4388-F93B44516C0D}"/>
          </ac:graphicFrameMkLst>
        </pc:graphicFrameChg>
      </pc:sldChg>
      <pc:sldChg chg="addSp delSp modSp mod setBg addAnim delAnim delDesignElem">
        <pc:chgData name="Brandy Figueroa" userId="ed9d7f82-08ff-4869-b060-b442fd318f32" providerId="ADAL" clId="{AF485783-7CFE-4C68-B596-E615E47B6159}" dt="2025-05-02T19:41:00.579" v="380" actId="26606"/>
        <pc:sldMkLst>
          <pc:docMk/>
          <pc:sldMk cId="4207553957" sldId="299"/>
        </pc:sldMkLst>
        <pc:spChg chg="mod">
          <ac:chgData name="Brandy Figueroa" userId="ed9d7f82-08ff-4869-b060-b442fd318f32" providerId="ADAL" clId="{AF485783-7CFE-4C68-B596-E615E47B6159}" dt="2025-05-02T19:41:00.579" v="380" actId="26606"/>
          <ac:spMkLst>
            <pc:docMk/>
            <pc:sldMk cId="4207553957" sldId="299"/>
            <ac:spMk id="2" creationId="{0BD82F5E-64FD-BAC8-9FFB-73E936E797DA}"/>
          </ac:spMkLst>
        </pc:spChg>
        <pc:spChg chg="mod ord">
          <ac:chgData name="Brandy Figueroa" userId="ed9d7f82-08ff-4869-b060-b442fd318f32" providerId="ADAL" clId="{AF485783-7CFE-4C68-B596-E615E47B6159}" dt="2025-05-02T19:41:00.579" v="380" actId="26606"/>
          <ac:spMkLst>
            <pc:docMk/>
            <pc:sldMk cId="4207553957" sldId="299"/>
            <ac:spMk id="3" creationId="{E53C1FB5-A438-8AF8-30E0-61CB320AF484}"/>
          </ac:spMkLst>
        </pc:spChg>
        <pc:spChg chg="mod">
          <ac:chgData name="Brandy Figueroa" userId="ed9d7f82-08ff-4869-b060-b442fd318f32" providerId="ADAL" clId="{AF485783-7CFE-4C68-B596-E615E47B6159}" dt="2025-05-02T19:41:00.579" v="380" actId="26606"/>
          <ac:spMkLst>
            <pc:docMk/>
            <pc:sldMk cId="4207553957" sldId="299"/>
            <ac:spMk id="4" creationId="{87C900AC-9BCF-06F5-8655-B2EBC3257E95}"/>
          </ac:spMkLst>
        </pc:spChg>
        <pc:picChg chg="mod ord">
          <ac:chgData name="Brandy Figueroa" userId="ed9d7f82-08ff-4869-b060-b442fd318f32" providerId="ADAL" clId="{AF485783-7CFE-4C68-B596-E615E47B6159}" dt="2025-05-02T19:41:00.579" v="380" actId="26606"/>
          <ac:picMkLst>
            <pc:docMk/>
            <pc:sldMk cId="4207553957" sldId="299"/>
            <ac:picMk id="6" creationId="{2C0C1457-CB79-0A9C-A53D-43923F87D0FF}"/>
          </ac:picMkLst>
        </pc:picChg>
      </pc:sldChg>
      <pc:sldChg chg="modSp mod">
        <pc:chgData name="Brandy Figueroa" userId="ed9d7f82-08ff-4869-b060-b442fd318f32" providerId="ADAL" clId="{AF485783-7CFE-4C68-B596-E615E47B6159}" dt="2025-05-15T14:11:44.683" v="490" actId="1076"/>
        <pc:sldMkLst>
          <pc:docMk/>
          <pc:sldMk cId="2588345536" sldId="300"/>
        </pc:sldMkLst>
        <pc:spChg chg="mod">
          <ac:chgData name="Brandy Figueroa" userId="ed9d7f82-08ff-4869-b060-b442fd318f32" providerId="ADAL" clId="{AF485783-7CFE-4C68-B596-E615E47B6159}" dt="2025-05-15T14:11:44.683" v="490" actId="1076"/>
          <ac:spMkLst>
            <pc:docMk/>
            <pc:sldMk cId="2588345536" sldId="300"/>
            <ac:spMk id="4" creationId="{F714C228-93A4-5AB7-3598-49925A4E867D}"/>
          </ac:spMkLst>
        </pc:spChg>
      </pc:sldChg>
      <pc:sldChg chg="modSp mod">
        <pc:chgData name="Brandy Figueroa" userId="ed9d7f82-08ff-4869-b060-b442fd318f32" providerId="ADAL" clId="{AF485783-7CFE-4C68-B596-E615E47B6159}" dt="2025-05-02T19:42:03.038" v="385" actId="207"/>
        <pc:sldMkLst>
          <pc:docMk/>
          <pc:sldMk cId="3931426464" sldId="301"/>
        </pc:sldMkLst>
        <pc:spChg chg="mod">
          <ac:chgData name="Brandy Figueroa" userId="ed9d7f82-08ff-4869-b060-b442fd318f32" providerId="ADAL" clId="{AF485783-7CFE-4C68-B596-E615E47B6159}" dt="2025-05-02T19:42:03.038" v="385" actId="207"/>
          <ac:spMkLst>
            <pc:docMk/>
            <pc:sldMk cId="3931426464" sldId="301"/>
            <ac:spMk id="7" creationId="{24DECBF2-FC00-AE2F-FB4D-CF9242DB4252}"/>
          </ac:spMkLst>
        </pc:spChg>
      </pc:sldChg>
      <pc:sldChg chg="delSp modSp mod delDesignElem">
        <pc:chgData name="Brandy Figueroa" userId="ed9d7f82-08ff-4869-b060-b442fd318f32" providerId="ADAL" clId="{AF485783-7CFE-4C68-B596-E615E47B6159}" dt="2025-05-15T14:11:04.512" v="489" actId="1076"/>
        <pc:sldMkLst>
          <pc:docMk/>
          <pc:sldMk cId="2641962084" sldId="302"/>
        </pc:sldMkLst>
        <pc:spChg chg="mod">
          <ac:chgData name="Brandy Figueroa" userId="ed9d7f82-08ff-4869-b060-b442fd318f32" providerId="ADAL" clId="{AF485783-7CFE-4C68-B596-E615E47B6159}" dt="2025-05-15T14:10:57.492" v="487" actId="1076"/>
          <ac:spMkLst>
            <pc:docMk/>
            <pc:sldMk cId="2641962084" sldId="302"/>
            <ac:spMk id="7" creationId="{62BBDF9F-F552-30E2-E66B-032C65BB2F20}"/>
          </ac:spMkLst>
        </pc:spChg>
        <pc:spChg chg="mod">
          <ac:chgData name="Brandy Figueroa" userId="ed9d7f82-08ff-4869-b060-b442fd318f32" providerId="ADAL" clId="{AF485783-7CFE-4C68-B596-E615E47B6159}" dt="2025-05-01T19:21:18.309" v="222" actId="14100"/>
          <ac:spMkLst>
            <pc:docMk/>
            <pc:sldMk cId="2641962084" sldId="302"/>
            <ac:spMk id="8" creationId="{94E1B2FC-DAC6-19D9-D713-001C92EDB0DE}"/>
          </ac:spMkLst>
        </pc:spChg>
        <pc:spChg chg="mod">
          <ac:chgData name="Brandy Figueroa" userId="ed9d7f82-08ff-4869-b060-b442fd318f32" providerId="ADAL" clId="{AF485783-7CFE-4C68-B596-E615E47B6159}" dt="2025-05-01T19:21:32.986" v="224" actId="179"/>
          <ac:spMkLst>
            <pc:docMk/>
            <pc:sldMk cId="2641962084" sldId="302"/>
            <ac:spMk id="10" creationId="{225523F5-9C09-8C9C-3A62-821D96F4396A}"/>
          </ac:spMkLst>
        </pc:spChg>
        <pc:spChg chg="mod">
          <ac:chgData name="Brandy Figueroa" userId="ed9d7f82-08ff-4869-b060-b442fd318f32" providerId="ADAL" clId="{AF485783-7CFE-4C68-B596-E615E47B6159}" dt="2025-05-15T14:11:04.512" v="489" actId="1076"/>
          <ac:spMkLst>
            <pc:docMk/>
            <pc:sldMk cId="2641962084" sldId="302"/>
            <ac:spMk id="12" creationId="{66D3BD0E-EED2-4D8E-EAE5-A54F8D70D5DC}"/>
          </ac:spMkLst>
        </pc:spChg>
        <pc:spChg chg="mod">
          <ac:chgData name="Brandy Figueroa" userId="ed9d7f82-08ff-4869-b060-b442fd318f32" providerId="ADAL" clId="{AF485783-7CFE-4C68-B596-E615E47B6159}" dt="2025-05-15T14:10:50.306" v="486" actId="1076"/>
          <ac:spMkLst>
            <pc:docMk/>
            <pc:sldMk cId="2641962084" sldId="302"/>
            <ac:spMk id="13" creationId="{5CE0405A-6DA8-DC58-9960-ECD0B990C05C}"/>
          </ac:spMkLst>
        </pc:spChg>
        <pc:picChg chg="mod">
          <ac:chgData name="Brandy Figueroa" userId="ed9d7f82-08ff-4869-b060-b442fd318f32" providerId="ADAL" clId="{AF485783-7CFE-4C68-B596-E615E47B6159}" dt="2025-05-15T14:10:45.521" v="485" actId="1076"/>
          <ac:picMkLst>
            <pc:docMk/>
            <pc:sldMk cId="2641962084" sldId="302"/>
            <ac:picMk id="2" creationId="{FD42996E-A502-30F5-CB21-429358533655}"/>
          </ac:picMkLst>
        </pc:picChg>
        <pc:picChg chg="mod">
          <ac:chgData name="Brandy Figueroa" userId="ed9d7f82-08ff-4869-b060-b442fd318f32" providerId="ADAL" clId="{AF485783-7CFE-4C68-B596-E615E47B6159}" dt="2025-05-15T14:10:25.646" v="482" actId="1076"/>
          <ac:picMkLst>
            <pc:docMk/>
            <pc:sldMk cId="2641962084" sldId="302"/>
            <ac:picMk id="4" creationId="{8154BB1B-431C-8C47-803E-F616E6C322C6}"/>
          </ac:picMkLst>
        </pc:picChg>
        <pc:picChg chg="mod">
          <ac:chgData name="Brandy Figueroa" userId="ed9d7f82-08ff-4869-b060-b442fd318f32" providerId="ADAL" clId="{AF485783-7CFE-4C68-B596-E615E47B6159}" dt="2025-05-01T19:21:35.918" v="225" actId="1076"/>
          <ac:picMkLst>
            <pc:docMk/>
            <pc:sldMk cId="2641962084" sldId="302"/>
            <ac:picMk id="5" creationId="{E5B42043-848D-72EF-A433-F6582FDF1BC8}"/>
          </ac:picMkLst>
        </pc:picChg>
      </pc:sldChg>
      <pc:sldChg chg="modSp mod">
        <pc:chgData name="Brandy Figueroa" userId="ed9d7f82-08ff-4869-b060-b442fd318f32" providerId="ADAL" clId="{AF485783-7CFE-4C68-B596-E615E47B6159}" dt="2025-05-02T19:38:47.159" v="374" actId="404"/>
        <pc:sldMkLst>
          <pc:docMk/>
          <pc:sldMk cId="2974328047" sldId="303"/>
        </pc:sldMkLst>
        <pc:spChg chg="mod">
          <ac:chgData name="Brandy Figueroa" userId="ed9d7f82-08ff-4869-b060-b442fd318f32" providerId="ADAL" clId="{AF485783-7CFE-4C68-B596-E615E47B6159}" dt="2025-05-02T19:38:47.159" v="374" actId="404"/>
          <ac:spMkLst>
            <pc:docMk/>
            <pc:sldMk cId="2974328047" sldId="303"/>
            <ac:spMk id="2" creationId="{9A95A9C2-E7EF-6316-2CF9-B678B47B3802}"/>
          </ac:spMkLst>
        </pc:spChg>
      </pc:sldChg>
      <pc:sldMasterChg chg="modTransition modSldLayout">
        <pc:chgData name="Brandy Figueroa" userId="ed9d7f82-08ff-4869-b060-b442fd318f32" providerId="ADAL" clId="{AF485783-7CFE-4C68-B596-E615E47B6159}" dt="2025-05-01T19:00:06.048" v="25"/>
        <pc:sldMasterMkLst>
          <pc:docMk/>
          <pc:sldMasterMk cId="2705850564" sldId="2147483660"/>
        </pc:sldMasterMkLst>
        <pc:sldLayoutChg chg="modTransition">
          <pc:chgData name="Brandy Figueroa" userId="ed9d7f82-08ff-4869-b060-b442fd318f32" providerId="ADAL" clId="{AF485783-7CFE-4C68-B596-E615E47B6159}" dt="2025-05-01T19:00:06.048" v="25"/>
          <pc:sldLayoutMkLst>
            <pc:docMk/>
            <pc:sldMasterMk cId="2705850564" sldId="2147483660"/>
            <pc:sldLayoutMk cId="2750867151" sldId="2147483661"/>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2303955573" sldId="2147483662"/>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1139657236" sldId="2147483663"/>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3373025282" sldId="2147483664"/>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2087225005" sldId="2147483665"/>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2101535793" sldId="2147483666"/>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1609833975" sldId="2147483667"/>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2566412274" sldId="2147483668"/>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3197652000" sldId="2147483669"/>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3768124212" sldId="2147483670"/>
          </pc:sldLayoutMkLst>
        </pc:sldLayoutChg>
        <pc:sldLayoutChg chg="modTransition">
          <pc:chgData name="Brandy Figueroa" userId="ed9d7f82-08ff-4869-b060-b442fd318f32" providerId="ADAL" clId="{AF485783-7CFE-4C68-B596-E615E47B6159}" dt="2025-05-01T19:00:06.048" v="25"/>
          <pc:sldLayoutMkLst>
            <pc:docMk/>
            <pc:sldMasterMk cId="2705850564" sldId="2147483660"/>
            <pc:sldLayoutMk cId="3512464575" sldId="2147483671"/>
          </pc:sldLayoutMkLst>
        </pc:sldLayoutChg>
      </pc:sldMasterChg>
      <pc:sldMasterChg chg="modTransition modSldLayout">
        <pc:chgData name="Brandy Figueroa" userId="ed9d7f82-08ff-4869-b060-b442fd318f32" providerId="ADAL" clId="{AF485783-7CFE-4C68-B596-E615E47B6159}" dt="2025-05-01T19:07:31.387" v="94"/>
        <pc:sldMasterMkLst>
          <pc:docMk/>
          <pc:sldMasterMk cId="2580985402" sldId="2147483672"/>
        </pc:sldMasterMkLst>
        <pc:sldLayoutChg chg="modTransition">
          <pc:chgData name="Brandy Figueroa" userId="ed9d7f82-08ff-4869-b060-b442fd318f32" providerId="ADAL" clId="{AF485783-7CFE-4C68-B596-E615E47B6159}" dt="2025-05-01T19:07:31.387" v="94"/>
          <pc:sldLayoutMkLst>
            <pc:docMk/>
            <pc:sldMasterMk cId="2580985402" sldId="2147483672"/>
            <pc:sldLayoutMk cId="3923604021" sldId="2147483673"/>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4274215759" sldId="2147483674"/>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3852124722" sldId="2147483675"/>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3763714421" sldId="2147483676"/>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2199136946" sldId="2147483677"/>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1866679656" sldId="2147483678"/>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353305738" sldId="2147483679"/>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2501968942" sldId="2147483680"/>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2007784185" sldId="2147483681"/>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1298533063" sldId="2147483682"/>
          </pc:sldLayoutMkLst>
        </pc:sldLayoutChg>
        <pc:sldLayoutChg chg="modTransition">
          <pc:chgData name="Brandy Figueroa" userId="ed9d7f82-08ff-4869-b060-b442fd318f32" providerId="ADAL" clId="{AF485783-7CFE-4C68-B596-E615E47B6159}" dt="2025-05-01T19:07:31.387" v="94"/>
          <pc:sldLayoutMkLst>
            <pc:docMk/>
            <pc:sldMasterMk cId="2580985402" sldId="2147483672"/>
            <pc:sldLayoutMk cId="2539182238" sldId="2147483683"/>
          </pc:sldLayoutMkLst>
        </pc:sldLayoutChg>
      </pc:sldMasterChg>
      <pc:sldMasterChg chg="modSp mod modTransition modSldLayout">
        <pc:chgData name="Brandy Figueroa" userId="ed9d7f82-08ff-4869-b060-b442fd318f32" providerId="ADAL" clId="{AF485783-7CFE-4C68-B596-E615E47B6159}" dt="2025-05-15T14:02:05.126" v="435"/>
        <pc:sldMasterMkLst>
          <pc:docMk/>
          <pc:sldMasterMk cId="3261739022" sldId="2147483684"/>
        </pc:sldMasterMkLst>
        <pc:spChg chg="mod">
          <ac:chgData name="Brandy Figueroa" userId="ed9d7f82-08ff-4869-b060-b442fd318f32" providerId="ADAL" clId="{AF485783-7CFE-4C68-B596-E615E47B6159}" dt="2025-05-15T14:02:05.126" v="435"/>
          <ac:spMkLst>
            <pc:docMk/>
            <pc:sldMasterMk cId="3261739022" sldId="2147483684"/>
            <ac:spMk id="5" creationId="{35A24CE6-B8A5-E2BD-01D7-C0B794D3A93A}"/>
          </ac:spMkLst>
        </pc:spChg>
        <pc:sldLayoutChg chg="modSp modTransition">
          <pc:chgData name="Brandy Figueroa" userId="ed9d7f82-08ff-4869-b060-b442fd318f32" providerId="ADAL" clId="{AF485783-7CFE-4C68-B596-E615E47B6159}" dt="2025-05-15T14:02:05.126" v="435"/>
          <pc:sldLayoutMkLst>
            <pc:docMk/>
            <pc:sldMasterMk cId="3261739022" sldId="2147483684"/>
            <pc:sldLayoutMk cId="2615109721" sldId="2147483685"/>
          </pc:sldLayoutMkLst>
          <pc:spChg chg="mod">
            <ac:chgData name="Brandy Figueroa" userId="ed9d7f82-08ff-4869-b060-b442fd318f32" providerId="ADAL" clId="{AF485783-7CFE-4C68-B596-E615E47B6159}" dt="2025-05-15T14:02:05.126" v="435"/>
            <ac:spMkLst>
              <pc:docMk/>
              <pc:sldMasterMk cId="3261739022" sldId="2147483684"/>
              <pc:sldLayoutMk cId="2615109721" sldId="2147483685"/>
              <ac:spMk id="5" creationId="{0DC49334-7105-3F6F-F6AC-441B658B6525}"/>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3805178864" sldId="2147483686"/>
          </pc:sldLayoutMkLst>
          <pc:spChg chg="mod">
            <ac:chgData name="Brandy Figueroa" userId="ed9d7f82-08ff-4869-b060-b442fd318f32" providerId="ADAL" clId="{AF485783-7CFE-4C68-B596-E615E47B6159}" dt="2025-05-15T14:02:05.126" v="435"/>
            <ac:spMkLst>
              <pc:docMk/>
              <pc:sldMasterMk cId="3261739022" sldId="2147483684"/>
              <pc:sldLayoutMk cId="3805178864" sldId="2147483686"/>
              <ac:spMk id="5" creationId="{3BC9C297-3631-E6E8-A521-89A2D75807DC}"/>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1829607241" sldId="2147483687"/>
          </pc:sldLayoutMkLst>
          <pc:spChg chg="mod">
            <ac:chgData name="Brandy Figueroa" userId="ed9d7f82-08ff-4869-b060-b442fd318f32" providerId="ADAL" clId="{AF485783-7CFE-4C68-B596-E615E47B6159}" dt="2025-05-15T14:02:05.126" v="435"/>
            <ac:spMkLst>
              <pc:docMk/>
              <pc:sldMasterMk cId="3261739022" sldId="2147483684"/>
              <pc:sldLayoutMk cId="1829607241" sldId="2147483687"/>
              <ac:spMk id="5" creationId="{0F10D878-E209-C165-3EFE-A86416972BF6}"/>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2761861820" sldId="2147483688"/>
          </pc:sldLayoutMkLst>
          <pc:spChg chg="mod">
            <ac:chgData name="Brandy Figueroa" userId="ed9d7f82-08ff-4869-b060-b442fd318f32" providerId="ADAL" clId="{AF485783-7CFE-4C68-B596-E615E47B6159}" dt="2025-05-15T14:02:05.126" v="435"/>
            <ac:spMkLst>
              <pc:docMk/>
              <pc:sldMasterMk cId="3261739022" sldId="2147483684"/>
              <pc:sldLayoutMk cId="2761861820" sldId="2147483688"/>
              <ac:spMk id="6" creationId="{9734C604-458A-3F1B-C7EB-27BA85C0A428}"/>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29142857" sldId="2147483689"/>
          </pc:sldLayoutMkLst>
          <pc:spChg chg="mod">
            <ac:chgData name="Brandy Figueroa" userId="ed9d7f82-08ff-4869-b060-b442fd318f32" providerId="ADAL" clId="{AF485783-7CFE-4C68-B596-E615E47B6159}" dt="2025-05-15T14:02:05.126" v="435"/>
            <ac:spMkLst>
              <pc:docMk/>
              <pc:sldMasterMk cId="3261739022" sldId="2147483684"/>
              <pc:sldLayoutMk cId="29142857" sldId="2147483689"/>
              <ac:spMk id="8" creationId="{F7B3C9FC-9B93-AA71-8F32-40B78BB531A3}"/>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463292256" sldId="2147483690"/>
          </pc:sldLayoutMkLst>
          <pc:spChg chg="mod">
            <ac:chgData name="Brandy Figueroa" userId="ed9d7f82-08ff-4869-b060-b442fd318f32" providerId="ADAL" clId="{AF485783-7CFE-4C68-B596-E615E47B6159}" dt="2025-05-15T14:02:05.126" v="435"/>
            <ac:spMkLst>
              <pc:docMk/>
              <pc:sldMasterMk cId="3261739022" sldId="2147483684"/>
              <pc:sldLayoutMk cId="463292256" sldId="2147483690"/>
              <ac:spMk id="4" creationId="{09AB1A91-FD1B-1422-2256-A935189606C2}"/>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2786254105" sldId="2147483691"/>
          </pc:sldLayoutMkLst>
          <pc:spChg chg="mod">
            <ac:chgData name="Brandy Figueroa" userId="ed9d7f82-08ff-4869-b060-b442fd318f32" providerId="ADAL" clId="{AF485783-7CFE-4C68-B596-E615E47B6159}" dt="2025-05-15T14:02:05.126" v="435"/>
            <ac:spMkLst>
              <pc:docMk/>
              <pc:sldMasterMk cId="3261739022" sldId="2147483684"/>
              <pc:sldLayoutMk cId="2786254105" sldId="2147483691"/>
              <ac:spMk id="3" creationId="{C2B38A27-9C99-3C46-B459-3BEACF7AF24A}"/>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651959435" sldId="2147483692"/>
          </pc:sldLayoutMkLst>
          <pc:spChg chg="mod">
            <ac:chgData name="Brandy Figueroa" userId="ed9d7f82-08ff-4869-b060-b442fd318f32" providerId="ADAL" clId="{AF485783-7CFE-4C68-B596-E615E47B6159}" dt="2025-05-15T14:02:05.126" v="435"/>
            <ac:spMkLst>
              <pc:docMk/>
              <pc:sldMasterMk cId="3261739022" sldId="2147483684"/>
              <pc:sldLayoutMk cId="651959435" sldId="2147483692"/>
              <ac:spMk id="6" creationId="{61ED56DF-26EB-2BE5-9A24-3AA3EC330CB2}"/>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4131576085" sldId="2147483693"/>
          </pc:sldLayoutMkLst>
          <pc:spChg chg="mod">
            <ac:chgData name="Brandy Figueroa" userId="ed9d7f82-08ff-4869-b060-b442fd318f32" providerId="ADAL" clId="{AF485783-7CFE-4C68-B596-E615E47B6159}" dt="2025-05-15T14:02:05.126" v="435"/>
            <ac:spMkLst>
              <pc:docMk/>
              <pc:sldMasterMk cId="3261739022" sldId="2147483684"/>
              <pc:sldLayoutMk cId="4131576085" sldId="2147483693"/>
              <ac:spMk id="6" creationId="{BAA146AB-9204-41A4-4E37-8CB60190BB40}"/>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2290109727" sldId="2147483694"/>
          </pc:sldLayoutMkLst>
          <pc:spChg chg="mod">
            <ac:chgData name="Brandy Figueroa" userId="ed9d7f82-08ff-4869-b060-b442fd318f32" providerId="ADAL" clId="{AF485783-7CFE-4C68-B596-E615E47B6159}" dt="2025-05-15T14:02:05.126" v="435"/>
            <ac:spMkLst>
              <pc:docMk/>
              <pc:sldMasterMk cId="3261739022" sldId="2147483684"/>
              <pc:sldLayoutMk cId="2290109727" sldId="2147483694"/>
              <ac:spMk id="5" creationId="{4D2AC6FC-582A-A924-13B4-6A368DA19ED8}"/>
            </ac:spMkLst>
          </pc:spChg>
        </pc:sldLayoutChg>
        <pc:sldLayoutChg chg="modSp modTransition">
          <pc:chgData name="Brandy Figueroa" userId="ed9d7f82-08ff-4869-b060-b442fd318f32" providerId="ADAL" clId="{AF485783-7CFE-4C68-B596-E615E47B6159}" dt="2025-05-15T14:02:05.126" v="435"/>
          <pc:sldLayoutMkLst>
            <pc:docMk/>
            <pc:sldMasterMk cId="3261739022" sldId="2147483684"/>
            <pc:sldLayoutMk cId="3546339423" sldId="2147483695"/>
          </pc:sldLayoutMkLst>
          <pc:spChg chg="mod">
            <ac:chgData name="Brandy Figueroa" userId="ed9d7f82-08ff-4869-b060-b442fd318f32" providerId="ADAL" clId="{AF485783-7CFE-4C68-B596-E615E47B6159}" dt="2025-05-15T14:02:05.126" v="435"/>
            <ac:spMkLst>
              <pc:docMk/>
              <pc:sldMasterMk cId="3261739022" sldId="2147483684"/>
              <pc:sldLayoutMk cId="3546339423" sldId="2147483695"/>
              <ac:spMk id="5" creationId="{2FE060DD-8131-CA21-BEE5-132B63924F21}"/>
            </ac:spMkLst>
          </pc:spChg>
        </pc:sldLayoutChg>
      </pc:sldMasterChg>
      <pc:sldMasterChg chg="modTransition modSldLayout">
        <pc:chgData name="Brandy Figueroa" userId="ed9d7f82-08ff-4869-b060-b442fd318f32" providerId="ADAL" clId="{AF485783-7CFE-4C68-B596-E615E47B6159}" dt="2025-05-01T19:08:22.554" v="119"/>
        <pc:sldMasterMkLst>
          <pc:docMk/>
          <pc:sldMasterMk cId="1166313040" sldId="2147483696"/>
        </pc:sldMasterMkLst>
        <pc:sldLayoutChg chg="modTransition">
          <pc:chgData name="Brandy Figueroa" userId="ed9d7f82-08ff-4869-b060-b442fd318f32" providerId="ADAL" clId="{AF485783-7CFE-4C68-B596-E615E47B6159}" dt="2025-05-01T19:08:22.554" v="119"/>
          <pc:sldLayoutMkLst>
            <pc:docMk/>
            <pc:sldMasterMk cId="1166313040" sldId="2147483696"/>
            <pc:sldLayoutMk cId="2990567126" sldId="2147483697"/>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1452473326" sldId="2147483698"/>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884630277" sldId="2147483699"/>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4286784319" sldId="2147483700"/>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598938464" sldId="2147483701"/>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828843181" sldId="2147483702"/>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3570817713" sldId="2147483703"/>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2361106563" sldId="2147483704"/>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1922551827" sldId="2147483705"/>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4156982907" sldId="2147483711"/>
          </pc:sldLayoutMkLst>
        </pc:sldLayoutChg>
        <pc:sldLayoutChg chg="modTransition">
          <pc:chgData name="Brandy Figueroa" userId="ed9d7f82-08ff-4869-b060-b442fd318f32" providerId="ADAL" clId="{AF485783-7CFE-4C68-B596-E615E47B6159}" dt="2025-05-01T19:08:22.554" v="119"/>
          <pc:sldLayoutMkLst>
            <pc:docMk/>
            <pc:sldMasterMk cId="1166313040" sldId="2147483696"/>
            <pc:sldLayoutMk cId="3821837244" sldId="2147483712"/>
          </pc:sldLayoutMkLst>
        </pc:sldLayoutChg>
      </pc:sldMasterChg>
    </pc:docChg>
  </pc:docChgLst>
  <pc:docChgLst>
    <pc:chgData name="Carrie Wilson" userId="S::wilson_c@hcsb.k12.fl.us::b255f280-30db-40cd-a25f-e620590a14e9" providerId="AD" clId="Web-{0BF6C887-4B83-1D6D-C2BC-78A840039239}"/>
    <pc:docChg chg="modSld">
      <pc:chgData name="Carrie Wilson" userId="S::wilson_c@hcsb.k12.fl.us::b255f280-30db-40cd-a25f-e620590a14e9" providerId="AD" clId="Web-{0BF6C887-4B83-1D6D-C2BC-78A840039239}" dt="2025-05-15T13:53:19.116" v="97" actId="20577"/>
      <pc:docMkLst>
        <pc:docMk/>
      </pc:docMkLst>
      <pc:sldChg chg="modSp">
        <pc:chgData name="Carrie Wilson" userId="S::wilson_c@hcsb.k12.fl.us::b255f280-30db-40cd-a25f-e620590a14e9" providerId="AD" clId="Web-{0BF6C887-4B83-1D6D-C2BC-78A840039239}" dt="2025-05-15T13:53:19.116" v="97" actId="20577"/>
        <pc:sldMkLst>
          <pc:docMk/>
          <pc:sldMk cId="3989762581" sldId="274"/>
        </pc:sldMkLst>
        <pc:spChg chg="mod">
          <ac:chgData name="Carrie Wilson" userId="S::wilson_c@hcsb.k12.fl.us::b255f280-30db-40cd-a25f-e620590a14e9" providerId="AD" clId="Web-{0BF6C887-4B83-1D6D-C2BC-78A840039239}" dt="2025-05-15T13:53:19.116" v="97" actId="20577"/>
          <ac:spMkLst>
            <pc:docMk/>
            <pc:sldMk cId="3989762581" sldId="274"/>
            <ac:spMk id="9" creationId="{FD18DF2B-7ED7-B39C-B37E-F22E0C4DA31E}"/>
          </ac:spMkLst>
        </pc:spChg>
        <pc:spChg chg="mod">
          <ac:chgData name="Carrie Wilson" userId="S::wilson_c@hcsb.k12.fl.us::b255f280-30db-40cd-a25f-e620590a14e9" providerId="AD" clId="Web-{0BF6C887-4B83-1D6D-C2BC-78A840039239}" dt="2025-05-15T13:50:55.944" v="58" actId="20577"/>
          <ac:spMkLst>
            <pc:docMk/>
            <pc:sldMk cId="3989762581" sldId="274"/>
            <ac:spMk id="10" creationId="{C76D3687-BEEB-53A7-8FAC-66DD88590529}"/>
          </ac:spMkLst>
        </pc:spChg>
      </pc:sldChg>
    </pc:docChg>
  </pc:docChgLst>
  <pc:docChgLst>
    <pc:chgData name="Angela Shepard" userId="af87f354-d8e4-4f43-8885-8a1c936ae0d9" providerId="ADAL" clId="{3A09B8A5-10EF-47BA-A492-2813665541A9}"/>
    <pc:docChg chg="custSel modSld">
      <pc:chgData name="Angela Shepard" userId="af87f354-d8e4-4f43-8885-8a1c936ae0d9" providerId="ADAL" clId="{3A09B8A5-10EF-47BA-A492-2813665541A9}" dt="2025-07-22T20:10:36.333" v="81" actId="478"/>
      <pc:docMkLst>
        <pc:docMk/>
      </pc:docMkLst>
      <pc:sldChg chg="modSp mod">
        <pc:chgData name="Angela Shepard" userId="af87f354-d8e4-4f43-8885-8a1c936ae0d9" providerId="ADAL" clId="{3A09B8A5-10EF-47BA-A492-2813665541A9}" dt="2025-07-22T20:06:35.559" v="75" actId="962"/>
        <pc:sldMkLst>
          <pc:docMk/>
          <pc:sldMk cId="3899787462" sldId="256"/>
        </pc:sldMkLst>
        <pc:spChg chg="mod">
          <ac:chgData name="Angela Shepard" userId="af87f354-d8e4-4f43-8885-8a1c936ae0d9" providerId="ADAL" clId="{3A09B8A5-10EF-47BA-A492-2813665541A9}" dt="2025-07-22T20:06:35.559" v="75" actId="962"/>
          <ac:spMkLst>
            <pc:docMk/>
            <pc:sldMk cId="3899787462" sldId="256"/>
            <ac:spMk id="2" creationId="{97097418-6E74-43D8-36AD-E8519532B624}"/>
          </ac:spMkLst>
        </pc:spChg>
      </pc:sldChg>
      <pc:sldChg chg="modSp mod">
        <pc:chgData name="Angela Shepard" userId="af87f354-d8e4-4f43-8885-8a1c936ae0d9" providerId="ADAL" clId="{3A09B8A5-10EF-47BA-A492-2813665541A9}" dt="2025-07-22T20:06:19.088" v="3" actId="962"/>
        <pc:sldMkLst>
          <pc:docMk/>
          <pc:sldMk cId="2784550183" sldId="257"/>
        </pc:sldMkLst>
        <pc:picChg chg="mod">
          <ac:chgData name="Angela Shepard" userId="af87f354-d8e4-4f43-8885-8a1c936ae0d9" providerId="ADAL" clId="{3A09B8A5-10EF-47BA-A492-2813665541A9}" dt="2025-07-22T20:06:19.088" v="3" actId="962"/>
          <ac:picMkLst>
            <pc:docMk/>
            <pc:sldMk cId="2784550183" sldId="257"/>
            <ac:picMk id="4" creationId="{8154BB1B-431C-8C47-803E-F616E6C322C6}"/>
          </ac:picMkLst>
        </pc:picChg>
      </pc:sldChg>
      <pc:sldChg chg="addSp delSp modSp mod">
        <pc:chgData name="Angela Shepard" userId="af87f354-d8e4-4f43-8885-8a1c936ae0d9" providerId="ADAL" clId="{3A09B8A5-10EF-47BA-A492-2813665541A9}" dt="2025-07-22T20:10:36.333" v="81" actId="478"/>
        <pc:sldMkLst>
          <pc:docMk/>
          <pc:sldMk cId="4268168930" sldId="262"/>
        </pc:sldMkLst>
        <pc:spChg chg="add del mod">
          <ac:chgData name="Angela Shepard" userId="af87f354-d8e4-4f43-8885-8a1c936ae0d9" providerId="ADAL" clId="{3A09B8A5-10EF-47BA-A492-2813665541A9}" dt="2025-07-22T20:10:36.333" v="81" actId="478"/>
          <ac:spMkLst>
            <pc:docMk/>
            <pc:sldMk cId="4268168930" sldId="262"/>
            <ac:spMk id="2" creationId="{265572D7-1820-6DA9-529C-F012299A6D55}"/>
          </ac:spMkLst>
        </pc:spChg>
        <pc:spChg chg="mod">
          <ac:chgData name="Angela Shepard" userId="af87f354-d8e4-4f43-8885-8a1c936ae0d9" providerId="ADAL" clId="{3A09B8A5-10EF-47BA-A492-2813665541A9}" dt="2025-07-22T20:06:35.551" v="74" actId="962"/>
          <ac:spMkLst>
            <pc:docMk/>
            <pc:sldMk cId="4268168930" sldId="262"/>
            <ac:spMk id="3" creationId="{0DB5AEC6-C00A-EBA7-FF71-E3A5FB488E93}"/>
          </ac:spMkLst>
        </pc:spChg>
        <pc:picChg chg="mod">
          <ac:chgData name="Angela Shepard" userId="af87f354-d8e4-4f43-8885-8a1c936ae0d9" providerId="ADAL" clId="{3A09B8A5-10EF-47BA-A492-2813665541A9}" dt="2025-07-22T20:10:33.475" v="80" actId="1076"/>
          <ac:picMkLst>
            <pc:docMk/>
            <pc:sldMk cId="4268168930" sldId="262"/>
            <ac:picMk id="7" creationId="{CCB248DC-9F33-B503-D268-B6EFE3CC490E}"/>
          </ac:picMkLst>
        </pc:picChg>
      </pc:sldChg>
      <pc:sldChg chg="modSp mod">
        <pc:chgData name="Angela Shepard" userId="af87f354-d8e4-4f43-8885-8a1c936ae0d9" providerId="ADAL" clId="{3A09B8A5-10EF-47BA-A492-2813665541A9}" dt="2025-07-22T20:06:19.112" v="11" actId="962"/>
        <pc:sldMkLst>
          <pc:docMk/>
          <pc:sldMk cId="3903114261" sldId="264"/>
        </pc:sldMkLst>
        <pc:picChg chg="mod">
          <ac:chgData name="Angela Shepard" userId="af87f354-d8e4-4f43-8885-8a1c936ae0d9" providerId="ADAL" clId="{3A09B8A5-10EF-47BA-A492-2813665541A9}" dt="2025-07-22T20:06:19.109" v="9" actId="962"/>
          <ac:picMkLst>
            <pc:docMk/>
            <pc:sldMk cId="3903114261" sldId="264"/>
            <ac:picMk id="4" creationId="{8154BB1B-431C-8C47-803E-F616E6C322C6}"/>
          </ac:picMkLst>
        </pc:picChg>
        <pc:picChg chg="mod">
          <ac:chgData name="Angela Shepard" userId="af87f354-d8e4-4f43-8885-8a1c936ae0d9" providerId="ADAL" clId="{3A09B8A5-10EF-47BA-A492-2813665541A9}" dt="2025-07-22T20:06:19.112" v="11" actId="962"/>
          <ac:picMkLst>
            <pc:docMk/>
            <pc:sldMk cId="3903114261" sldId="264"/>
            <ac:picMk id="5" creationId="{39FE277C-8416-A836-2BA6-3F90608CE3FB}"/>
          </ac:picMkLst>
        </pc:picChg>
      </pc:sldChg>
      <pc:sldChg chg="modSp mod">
        <pc:chgData name="Angela Shepard" userId="af87f354-d8e4-4f43-8885-8a1c936ae0d9" providerId="ADAL" clId="{3A09B8A5-10EF-47BA-A492-2813665541A9}" dt="2025-07-22T20:06:19.101" v="7" actId="962"/>
        <pc:sldMkLst>
          <pc:docMk/>
          <pc:sldMk cId="3822969401" sldId="266"/>
        </pc:sldMkLst>
        <pc:picChg chg="mod">
          <ac:chgData name="Angela Shepard" userId="af87f354-d8e4-4f43-8885-8a1c936ae0d9" providerId="ADAL" clId="{3A09B8A5-10EF-47BA-A492-2813665541A9}" dt="2025-07-22T20:06:19.098" v="5" actId="962"/>
          <ac:picMkLst>
            <pc:docMk/>
            <pc:sldMk cId="3822969401" sldId="266"/>
            <ac:picMk id="4" creationId="{8154BB1B-431C-8C47-803E-F616E6C322C6}"/>
          </ac:picMkLst>
        </pc:picChg>
        <pc:picChg chg="mod">
          <ac:chgData name="Angela Shepard" userId="af87f354-d8e4-4f43-8885-8a1c936ae0d9" providerId="ADAL" clId="{3A09B8A5-10EF-47BA-A492-2813665541A9}" dt="2025-07-22T20:06:19.101" v="7" actId="962"/>
          <ac:picMkLst>
            <pc:docMk/>
            <pc:sldMk cId="3822969401" sldId="266"/>
            <ac:picMk id="12" creationId="{5868D51A-0F2A-5793-4605-FC5AF6739C3F}"/>
          </ac:picMkLst>
        </pc:picChg>
      </pc:sldChg>
      <pc:sldChg chg="modSp mod">
        <pc:chgData name="Angela Shepard" userId="af87f354-d8e4-4f43-8885-8a1c936ae0d9" providerId="ADAL" clId="{3A09B8A5-10EF-47BA-A492-2813665541A9}" dt="2025-07-22T20:06:19.151" v="13" actId="962"/>
        <pc:sldMkLst>
          <pc:docMk/>
          <pc:sldMk cId="419194260" sldId="267"/>
        </pc:sldMkLst>
        <pc:picChg chg="mod">
          <ac:chgData name="Angela Shepard" userId="af87f354-d8e4-4f43-8885-8a1c936ae0d9" providerId="ADAL" clId="{3A09B8A5-10EF-47BA-A492-2813665541A9}" dt="2025-07-22T20:06:19.151" v="13" actId="962"/>
          <ac:picMkLst>
            <pc:docMk/>
            <pc:sldMk cId="419194260" sldId="267"/>
            <ac:picMk id="4" creationId="{8154BB1B-431C-8C47-803E-F616E6C322C6}"/>
          </ac:picMkLst>
        </pc:picChg>
      </pc:sldChg>
      <pc:sldChg chg="modSp mod">
        <pc:chgData name="Angela Shepard" userId="af87f354-d8e4-4f43-8885-8a1c936ae0d9" providerId="ADAL" clId="{3A09B8A5-10EF-47BA-A492-2813665541A9}" dt="2025-07-22T20:07:20.177" v="77" actId="962"/>
        <pc:sldMkLst>
          <pc:docMk/>
          <pc:sldMk cId="2137391240" sldId="268"/>
        </pc:sldMkLst>
        <pc:picChg chg="mod">
          <ac:chgData name="Angela Shepard" userId="af87f354-d8e4-4f43-8885-8a1c936ae0d9" providerId="ADAL" clId="{3A09B8A5-10EF-47BA-A492-2813665541A9}" dt="2025-07-22T20:06:19.159" v="15" actId="962"/>
          <ac:picMkLst>
            <pc:docMk/>
            <pc:sldMk cId="2137391240" sldId="268"/>
            <ac:picMk id="4" creationId="{8154BB1B-431C-8C47-803E-F616E6C322C6}"/>
          </ac:picMkLst>
        </pc:picChg>
        <pc:picChg chg="mod">
          <ac:chgData name="Angela Shepard" userId="af87f354-d8e4-4f43-8885-8a1c936ae0d9" providerId="ADAL" clId="{3A09B8A5-10EF-47BA-A492-2813665541A9}" dt="2025-07-22T20:07:20.177" v="77" actId="962"/>
          <ac:picMkLst>
            <pc:docMk/>
            <pc:sldMk cId="2137391240" sldId="268"/>
            <ac:picMk id="9" creationId="{61A241D7-4A78-3642-D260-48E1B5D62E75}"/>
          </ac:picMkLst>
        </pc:picChg>
      </pc:sldChg>
      <pc:sldChg chg="modSp mod">
        <pc:chgData name="Angela Shepard" userId="af87f354-d8e4-4f43-8885-8a1c936ae0d9" providerId="ADAL" clId="{3A09B8A5-10EF-47BA-A492-2813665541A9}" dt="2025-07-22T20:07:27.652" v="78" actId="34775"/>
        <pc:sldMkLst>
          <pc:docMk/>
          <pc:sldMk cId="1073871400" sldId="269"/>
        </pc:sldMkLst>
        <pc:graphicFrameChg chg="modGraphic">
          <ac:chgData name="Angela Shepard" userId="af87f354-d8e4-4f43-8885-8a1c936ae0d9" providerId="ADAL" clId="{3A09B8A5-10EF-47BA-A492-2813665541A9}" dt="2025-07-22T20:07:27.652" v="78" actId="34775"/>
          <ac:graphicFrameMkLst>
            <pc:docMk/>
            <pc:sldMk cId="1073871400" sldId="269"/>
            <ac:graphicFrameMk id="7" creationId="{E3C455E3-A208-F077-6560-1E80FA494A89}"/>
          </ac:graphicFrameMkLst>
        </pc:graphicFrameChg>
        <pc:picChg chg="mod">
          <ac:chgData name="Angela Shepard" userId="af87f354-d8e4-4f43-8885-8a1c936ae0d9" providerId="ADAL" clId="{3A09B8A5-10EF-47BA-A492-2813665541A9}" dt="2025-07-22T20:06:19.173" v="17" actId="962"/>
          <ac:picMkLst>
            <pc:docMk/>
            <pc:sldMk cId="1073871400" sldId="269"/>
            <ac:picMk id="4" creationId="{8154BB1B-431C-8C47-803E-F616E6C322C6}"/>
          </ac:picMkLst>
        </pc:picChg>
      </pc:sldChg>
      <pc:sldChg chg="modSp mod">
        <pc:chgData name="Angela Shepard" userId="af87f354-d8e4-4f43-8885-8a1c936ae0d9" providerId="ADAL" clId="{3A09B8A5-10EF-47BA-A492-2813665541A9}" dt="2025-07-22T20:06:19.184" v="19" actId="962"/>
        <pc:sldMkLst>
          <pc:docMk/>
          <pc:sldMk cId="1139618581" sldId="270"/>
        </pc:sldMkLst>
        <pc:picChg chg="mod">
          <ac:chgData name="Angela Shepard" userId="af87f354-d8e4-4f43-8885-8a1c936ae0d9" providerId="ADAL" clId="{3A09B8A5-10EF-47BA-A492-2813665541A9}" dt="2025-07-22T20:06:19.184" v="19" actId="962"/>
          <ac:picMkLst>
            <pc:docMk/>
            <pc:sldMk cId="1139618581" sldId="270"/>
            <ac:picMk id="4" creationId="{8154BB1B-431C-8C47-803E-F616E6C322C6}"/>
          </ac:picMkLst>
        </pc:picChg>
      </pc:sldChg>
      <pc:sldChg chg="modSp mod">
        <pc:chgData name="Angela Shepard" userId="af87f354-d8e4-4f43-8885-8a1c936ae0d9" providerId="ADAL" clId="{3A09B8A5-10EF-47BA-A492-2813665541A9}" dt="2025-07-22T20:06:19.193" v="23" actId="962"/>
        <pc:sldMkLst>
          <pc:docMk/>
          <pc:sldMk cId="3429342886" sldId="271"/>
        </pc:sldMkLst>
        <pc:picChg chg="mod">
          <ac:chgData name="Angela Shepard" userId="af87f354-d8e4-4f43-8885-8a1c936ae0d9" providerId="ADAL" clId="{3A09B8A5-10EF-47BA-A492-2813665541A9}" dt="2025-07-22T20:06:19.190" v="21" actId="962"/>
          <ac:picMkLst>
            <pc:docMk/>
            <pc:sldMk cId="3429342886" sldId="271"/>
            <ac:picMk id="4" creationId="{8154BB1B-431C-8C47-803E-F616E6C322C6}"/>
          </ac:picMkLst>
        </pc:picChg>
        <pc:picChg chg="mod">
          <ac:chgData name="Angela Shepard" userId="af87f354-d8e4-4f43-8885-8a1c936ae0d9" providerId="ADAL" clId="{3A09B8A5-10EF-47BA-A492-2813665541A9}" dt="2025-07-22T20:06:19.193" v="23" actId="962"/>
          <ac:picMkLst>
            <pc:docMk/>
            <pc:sldMk cId="3429342886" sldId="271"/>
            <ac:picMk id="5" creationId="{11625D09-2433-AEB8-0BAF-61F21985F818}"/>
          </ac:picMkLst>
        </pc:picChg>
      </pc:sldChg>
      <pc:sldChg chg="modSp mod">
        <pc:chgData name="Angela Shepard" userId="af87f354-d8e4-4f43-8885-8a1c936ae0d9" providerId="ADAL" clId="{3A09B8A5-10EF-47BA-A492-2813665541A9}" dt="2025-07-22T20:06:19.204" v="27" actId="962"/>
        <pc:sldMkLst>
          <pc:docMk/>
          <pc:sldMk cId="3529110466" sldId="272"/>
        </pc:sldMkLst>
        <pc:picChg chg="mod">
          <ac:chgData name="Angela Shepard" userId="af87f354-d8e4-4f43-8885-8a1c936ae0d9" providerId="ADAL" clId="{3A09B8A5-10EF-47BA-A492-2813665541A9}" dt="2025-07-22T20:06:19.201" v="25" actId="962"/>
          <ac:picMkLst>
            <pc:docMk/>
            <pc:sldMk cId="3529110466" sldId="272"/>
            <ac:picMk id="4" creationId="{8154BB1B-431C-8C47-803E-F616E6C322C6}"/>
          </ac:picMkLst>
        </pc:picChg>
        <pc:picChg chg="mod">
          <ac:chgData name="Angela Shepard" userId="af87f354-d8e4-4f43-8885-8a1c936ae0d9" providerId="ADAL" clId="{3A09B8A5-10EF-47BA-A492-2813665541A9}" dt="2025-07-22T20:06:19.204" v="27" actId="962"/>
          <ac:picMkLst>
            <pc:docMk/>
            <pc:sldMk cId="3529110466" sldId="272"/>
            <ac:picMk id="7" creationId="{F85EBB85-1B7D-67A1-6312-A936FDB0D75E}"/>
          </ac:picMkLst>
        </pc:picChg>
      </pc:sldChg>
      <pc:sldChg chg="modSp mod">
        <pc:chgData name="Angela Shepard" userId="af87f354-d8e4-4f43-8885-8a1c936ae0d9" providerId="ADAL" clId="{3A09B8A5-10EF-47BA-A492-2813665541A9}" dt="2025-07-22T20:06:19.216" v="29" actId="962"/>
        <pc:sldMkLst>
          <pc:docMk/>
          <pc:sldMk cId="188858182" sldId="273"/>
        </pc:sldMkLst>
        <pc:picChg chg="mod">
          <ac:chgData name="Angela Shepard" userId="af87f354-d8e4-4f43-8885-8a1c936ae0d9" providerId="ADAL" clId="{3A09B8A5-10EF-47BA-A492-2813665541A9}" dt="2025-07-22T20:06:19.216" v="29" actId="962"/>
          <ac:picMkLst>
            <pc:docMk/>
            <pc:sldMk cId="188858182" sldId="273"/>
            <ac:picMk id="4" creationId="{8154BB1B-431C-8C47-803E-F616E6C322C6}"/>
          </ac:picMkLst>
        </pc:picChg>
      </pc:sldChg>
      <pc:sldChg chg="modSp mod">
        <pc:chgData name="Angela Shepard" userId="af87f354-d8e4-4f43-8885-8a1c936ae0d9" providerId="ADAL" clId="{3A09B8A5-10EF-47BA-A492-2813665541A9}" dt="2025-07-22T20:06:19.228" v="31" actId="962"/>
        <pc:sldMkLst>
          <pc:docMk/>
          <pc:sldMk cId="3989762581" sldId="274"/>
        </pc:sldMkLst>
        <pc:picChg chg="mod">
          <ac:chgData name="Angela Shepard" userId="af87f354-d8e4-4f43-8885-8a1c936ae0d9" providerId="ADAL" clId="{3A09B8A5-10EF-47BA-A492-2813665541A9}" dt="2025-07-22T20:06:19.228" v="31" actId="962"/>
          <ac:picMkLst>
            <pc:docMk/>
            <pc:sldMk cId="3989762581" sldId="274"/>
            <ac:picMk id="4" creationId="{8154BB1B-431C-8C47-803E-F616E6C322C6}"/>
          </ac:picMkLst>
        </pc:picChg>
      </pc:sldChg>
      <pc:sldChg chg="modSp mod">
        <pc:chgData name="Angela Shepard" userId="af87f354-d8e4-4f43-8885-8a1c936ae0d9" providerId="ADAL" clId="{3A09B8A5-10EF-47BA-A492-2813665541A9}" dt="2025-07-22T20:06:19.240" v="33" actId="962"/>
        <pc:sldMkLst>
          <pc:docMk/>
          <pc:sldMk cId="1200801398" sldId="275"/>
        </pc:sldMkLst>
        <pc:picChg chg="mod">
          <ac:chgData name="Angela Shepard" userId="af87f354-d8e4-4f43-8885-8a1c936ae0d9" providerId="ADAL" clId="{3A09B8A5-10EF-47BA-A492-2813665541A9}" dt="2025-07-22T20:06:19.240" v="33" actId="962"/>
          <ac:picMkLst>
            <pc:docMk/>
            <pc:sldMk cId="1200801398" sldId="275"/>
            <ac:picMk id="4" creationId="{8154BB1B-431C-8C47-803E-F616E6C322C6}"/>
          </ac:picMkLst>
        </pc:picChg>
      </pc:sldChg>
      <pc:sldChg chg="modSp mod">
        <pc:chgData name="Angela Shepard" userId="af87f354-d8e4-4f43-8885-8a1c936ae0d9" providerId="ADAL" clId="{3A09B8A5-10EF-47BA-A492-2813665541A9}" dt="2025-07-22T20:06:19.249" v="35" actId="962"/>
        <pc:sldMkLst>
          <pc:docMk/>
          <pc:sldMk cId="2204186987" sldId="276"/>
        </pc:sldMkLst>
        <pc:picChg chg="mod">
          <ac:chgData name="Angela Shepard" userId="af87f354-d8e4-4f43-8885-8a1c936ae0d9" providerId="ADAL" clId="{3A09B8A5-10EF-47BA-A492-2813665541A9}" dt="2025-07-22T20:06:19.249" v="35" actId="962"/>
          <ac:picMkLst>
            <pc:docMk/>
            <pc:sldMk cId="2204186987" sldId="276"/>
            <ac:picMk id="4" creationId="{8154BB1B-431C-8C47-803E-F616E6C322C6}"/>
          </ac:picMkLst>
        </pc:picChg>
      </pc:sldChg>
      <pc:sldChg chg="modSp mod">
        <pc:chgData name="Angela Shepard" userId="af87f354-d8e4-4f43-8885-8a1c936ae0d9" providerId="ADAL" clId="{3A09B8A5-10EF-47BA-A492-2813665541A9}" dt="2025-07-22T20:06:19.257" v="37" actId="962"/>
        <pc:sldMkLst>
          <pc:docMk/>
          <pc:sldMk cId="2061695112" sldId="277"/>
        </pc:sldMkLst>
        <pc:picChg chg="mod">
          <ac:chgData name="Angela Shepard" userId="af87f354-d8e4-4f43-8885-8a1c936ae0d9" providerId="ADAL" clId="{3A09B8A5-10EF-47BA-A492-2813665541A9}" dt="2025-07-22T20:06:19.257" v="37" actId="962"/>
          <ac:picMkLst>
            <pc:docMk/>
            <pc:sldMk cId="2061695112" sldId="277"/>
            <ac:picMk id="4" creationId="{8154BB1B-431C-8C47-803E-F616E6C322C6}"/>
          </ac:picMkLst>
        </pc:picChg>
      </pc:sldChg>
      <pc:sldChg chg="modSp mod">
        <pc:chgData name="Angela Shepard" userId="af87f354-d8e4-4f43-8885-8a1c936ae0d9" providerId="ADAL" clId="{3A09B8A5-10EF-47BA-A492-2813665541A9}" dt="2025-07-22T20:06:19.269" v="39" actId="962"/>
        <pc:sldMkLst>
          <pc:docMk/>
          <pc:sldMk cId="720099098" sldId="278"/>
        </pc:sldMkLst>
        <pc:picChg chg="mod">
          <ac:chgData name="Angela Shepard" userId="af87f354-d8e4-4f43-8885-8a1c936ae0d9" providerId="ADAL" clId="{3A09B8A5-10EF-47BA-A492-2813665541A9}" dt="2025-07-22T20:06:19.269" v="39" actId="962"/>
          <ac:picMkLst>
            <pc:docMk/>
            <pc:sldMk cId="720099098" sldId="278"/>
            <ac:picMk id="4" creationId="{8154BB1B-431C-8C47-803E-F616E6C322C6}"/>
          </ac:picMkLst>
        </pc:picChg>
      </pc:sldChg>
      <pc:sldChg chg="modSp mod">
        <pc:chgData name="Angela Shepard" userId="af87f354-d8e4-4f43-8885-8a1c936ae0d9" providerId="ADAL" clId="{3A09B8A5-10EF-47BA-A492-2813665541A9}" dt="2025-07-22T20:06:19.290" v="43" actId="962"/>
        <pc:sldMkLst>
          <pc:docMk/>
          <pc:sldMk cId="364393655" sldId="282"/>
        </pc:sldMkLst>
        <pc:picChg chg="mod">
          <ac:chgData name="Angela Shepard" userId="af87f354-d8e4-4f43-8885-8a1c936ae0d9" providerId="ADAL" clId="{3A09B8A5-10EF-47BA-A492-2813665541A9}" dt="2025-07-22T20:06:19.287" v="41" actId="962"/>
          <ac:picMkLst>
            <pc:docMk/>
            <pc:sldMk cId="364393655" sldId="282"/>
            <ac:picMk id="4" creationId="{8154BB1B-431C-8C47-803E-F616E6C322C6}"/>
          </ac:picMkLst>
        </pc:picChg>
        <pc:picChg chg="mod">
          <ac:chgData name="Angela Shepard" userId="af87f354-d8e4-4f43-8885-8a1c936ae0d9" providerId="ADAL" clId="{3A09B8A5-10EF-47BA-A492-2813665541A9}" dt="2025-07-22T20:06:19.290" v="43" actId="962"/>
          <ac:picMkLst>
            <pc:docMk/>
            <pc:sldMk cId="364393655" sldId="282"/>
            <ac:picMk id="7" creationId="{43E41648-024F-B57B-3C57-BDE645B7DD2B}"/>
          </ac:picMkLst>
        </pc:picChg>
      </pc:sldChg>
      <pc:sldChg chg="modSp mod">
        <pc:chgData name="Angela Shepard" userId="af87f354-d8e4-4f43-8885-8a1c936ae0d9" providerId="ADAL" clId="{3A09B8A5-10EF-47BA-A492-2813665541A9}" dt="2025-07-22T20:06:19.308" v="45" actId="962"/>
        <pc:sldMkLst>
          <pc:docMk/>
          <pc:sldMk cId="3326466505" sldId="283"/>
        </pc:sldMkLst>
        <pc:picChg chg="mod">
          <ac:chgData name="Angela Shepard" userId="af87f354-d8e4-4f43-8885-8a1c936ae0d9" providerId="ADAL" clId="{3A09B8A5-10EF-47BA-A492-2813665541A9}" dt="2025-07-22T20:06:19.308" v="45" actId="962"/>
          <ac:picMkLst>
            <pc:docMk/>
            <pc:sldMk cId="3326466505" sldId="283"/>
            <ac:picMk id="4" creationId="{8154BB1B-431C-8C47-803E-F616E6C322C6}"/>
          </ac:picMkLst>
        </pc:picChg>
      </pc:sldChg>
      <pc:sldChg chg="modSp mod">
        <pc:chgData name="Angela Shepard" userId="af87f354-d8e4-4f43-8885-8a1c936ae0d9" providerId="ADAL" clId="{3A09B8A5-10EF-47BA-A492-2813665541A9}" dt="2025-07-22T20:06:19.331" v="49" actId="962"/>
        <pc:sldMkLst>
          <pc:docMk/>
          <pc:sldMk cId="222240671" sldId="285"/>
        </pc:sldMkLst>
        <pc:picChg chg="mod">
          <ac:chgData name="Angela Shepard" userId="af87f354-d8e4-4f43-8885-8a1c936ae0d9" providerId="ADAL" clId="{3A09B8A5-10EF-47BA-A492-2813665541A9}" dt="2025-07-22T20:06:19.331" v="49" actId="962"/>
          <ac:picMkLst>
            <pc:docMk/>
            <pc:sldMk cId="222240671" sldId="285"/>
            <ac:picMk id="4" creationId="{8154BB1B-431C-8C47-803E-F616E6C322C6}"/>
          </ac:picMkLst>
        </pc:picChg>
      </pc:sldChg>
      <pc:sldChg chg="modSp mod">
        <pc:chgData name="Angela Shepard" userId="af87f354-d8e4-4f43-8885-8a1c936ae0d9" providerId="ADAL" clId="{3A09B8A5-10EF-47BA-A492-2813665541A9}" dt="2025-07-22T20:06:19.346" v="51" actId="962"/>
        <pc:sldMkLst>
          <pc:docMk/>
          <pc:sldMk cId="356507439" sldId="286"/>
        </pc:sldMkLst>
        <pc:picChg chg="mod">
          <ac:chgData name="Angela Shepard" userId="af87f354-d8e4-4f43-8885-8a1c936ae0d9" providerId="ADAL" clId="{3A09B8A5-10EF-47BA-A492-2813665541A9}" dt="2025-07-22T20:06:19.346" v="51" actId="962"/>
          <ac:picMkLst>
            <pc:docMk/>
            <pc:sldMk cId="356507439" sldId="286"/>
            <ac:picMk id="4" creationId="{8154BB1B-431C-8C47-803E-F616E6C322C6}"/>
          </ac:picMkLst>
        </pc:picChg>
      </pc:sldChg>
      <pc:sldChg chg="modSp mod">
        <pc:chgData name="Angela Shepard" userId="af87f354-d8e4-4f43-8885-8a1c936ae0d9" providerId="ADAL" clId="{3A09B8A5-10EF-47BA-A492-2813665541A9}" dt="2025-07-22T20:06:19.353" v="53" actId="962"/>
        <pc:sldMkLst>
          <pc:docMk/>
          <pc:sldMk cId="3256598243" sldId="287"/>
        </pc:sldMkLst>
        <pc:picChg chg="mod">
          <ac:chgData name="Angela Shepard" userId="af87f354-d8e4-4f43-8885-8a1c936ae0d9" providerId="ADAL" clId="{3A09B8A5-10EF-47BA-A492-2813665541A9}" dt="2025-07-22T20:06:19.353" v="53" actId="962"/>
          <ac:picMkLst>
            <pc:docMk/>
            <pc:sldMk cId="3256598243" sldId="287"/>
            <ac:picMk id="4" creationId="{8154BB1B-431C-8C47-803E-F616E6C322C6}"/>
          </ac:picMkLst>
        </pc:picChg>
      </pc:sldChg>
      <pc:sldChg chg="modSp mod">
        <pc:chgData name="Angela Shepard" userId="af87f354-d8e4-4f43-8885-8a1c936ae0d9" providerId="ADAL" clId="{3A09B8A5-10EF-47BA-A492-2813665541A9}" dt="2025-07-22T20:06:19.376" v="57" actId="962"/>
        <pc:sldMkLst>
          <pc:docMk/>
          <pc:sldMk cId="2399101933" sldId="290"/>
        </pc:sldMkLst>
        <pc:picChg chg="mod">
          <ac:chgData name="Angela Shepard" userId="af87f354-d8e4-4f43-8885-8a1c936ae0d9" providerId="ADAL" clId="{3A09B8A5-10EF-47BA-A492-2813665541A9}" dt="2025-07-22T20:06:19.376" v="57" actId="962"/>
          <ac:picMkLst>
            <pc:docMk/>
            <pc:sldMk cId="2399101933" sldId="290"/>
            <ac:picMk id="4" creationId="{8154BB1B-431C-8C47-803E-F616E6C322C6}"/>
          </ac:picMkLst>
        </pc:picChg>
      </pc:sldChg>
      <pc:sldChg chg="modSp mod">
        <pc:chgData name="Angela Shepard" userId="af87f354-d8e4-4f43-8885-8a1c936ae0d9" providerId="ADAL" clId="{3A09B8A5-10EF-47BA-A492-2813665541A9}" dt="2025-07-22T20:06:19.393" v="59" actId="962"/>
        <pc:sldMkLst>
          <pc:docMk/>
          <pc:sldMk cId="544188101" sldId="291"/>
        </pc:sldMkLst>
        <pc:picChg chg="mod">
          <ac:chgData name="Angela Shepard" userId="af87f354-d8e4-4f43-8885-8a1c936ae0d9" providerId="ADAL" clId="{3A09B8A5-10EF-47BA-A492-2813665541A9}" dt="2025-07-22T20:06:19.393" v="59" actId="962"/>
          <ac:picMkLst>
            <pc:docMk/>
            <pc:sldMk cId="544188101" sldId="291"/>
            <ac:picMk id="4" creationId="{8154BB1B-431C-8C47-803E-F616E6C322C6}"/>
          </ac:picMkLst>
        </pc:picChg>
      </pc:sldChg>
      <pc:sldChg chg="modSp mod">
        <pc:chgData name="Angela Shepard" userId="af87f354-d8e4-4f43-8885-8a1c936ae0d9" providerId="ADAL" clId="{3A09B8A5-10EF-47BA-A492-2813665541A9}" dt="2025-07-22T20:06:19.431" v="61" actId="962"/>
        <pc:sldMkLst>
          <pc:docMk/>
          <pc:sldMk cId="1766455102" sldId="292"/>
        </pc:sldMkLst>
        <pc:picChg chg="mod">
          <ac:chgData name="Angela Shepard" userId="af87f354-d8e4-4f43-8885-8a1c936ae0d9" providerId="ADAL" clId="{3A09B8A5-10EF-47BA-A492-2813665541A9}" dt="2025-07-22T20:06:19.431" v="61" actId="962"/>
          <ac:picMkLst>
            <pc:docMk/>
            <pc:sldMk cId="1766455102" sldId="292"/>
            <ac:picMk id="2" creationId="{CA54275F-3E25-1A36-EA27-23574CE2656A}"/>
          </ac:picMkLst>
        </pc:picChg>
      </pc:sldChg>
      <pc:sldChg chg="modSp mod">
        <pc:chgData name="Angela Shepard" userId="af87f354-d8e4-4f43-8885-8a1c936ae0d9" providerId="ADAL" clId="{3A09B8A5-10EF-47BA-A492-2813665541A9}" dt="2025-07-22T20:06:19.441" v="63" actId="962"/>
        <pc:sldMkLst>
          <pc:docMk/>
          <pc:sldMk cId="2565536417" sldId="293"/>
        </pc:sldMkLst>
        <pc:picChg chg="mod">
          <ac:chgData name="Angela Shepard" userId="af87f354-d8e4-4f43-8885-8a1c936ae0d9" providerId="ADAL" clId="{3A09B8A5-10EF-47BA-A492-2813665541A9}" dt="2025-07-22T20:06:19.441" v="63" actId="962"/>
          <ac:picMkLst>
            <pc:docMk/>
            <pc:sldMk cId="2565536417" sldId="293"/>
            <ac:picMk id="4" creationId="{8154BB1B-431C-8C47-803E-F616E6C322C6}"/>
          </ac:picMkLst>
        </pc:picChg>
      </pc:sldChg>
      <pc:sldChg chg="modSp mod">
        <pc:chgData name="Angela Shepard" userId="af87f354-d8e4-4f43-8885-8a1c936ae0d9" providerId="ADAL" clId="{3A09B8A5-10EF-47BA-A492-2813665541A9}" dt="2025-07-22T20:06:19.450" v="67" actId="962"/>
        <pc:sldMkLst>
          <pc:docMk/>
          <pc:sldMk cId="1386192436" sldId="294"/>
        </pc:sldMkLst>
        <pc:picChg chg="mod">
          <ac:chgData name="Angela Shepard" userId="af87f354-d8e4-4f43-8885-8a1c936ae0d9" providerId="ADAL" clId="{3A09B8A5-10EF-47BA-A492-2813665541A9}" dt="2025-07-22T20:06:19.447" v="65" actId="962"/>
          <ac:picMkLst>
            <pc:docMk/>
            <pc:sldMk cId="1386192436" sldId="294"/>
            <ac:picMk id="4" creationId="{8154BB1B-431C-8C47-803E-F616E6C322C6}"/>
          </ac:picMkLst>
        </pc:picChg>
        <pc:picChg chg="mod">
          <ac:chgData name="Angela Shepard" userId="af87f354-d8e4-4f43-8885-8a1c936ae0d9" providerId="ADAL" clId="{3A09B8A5-10EF-47BA-A492-2813665541A9}" dt="2025-07-22T20:06:19.450" v="67" actId="962"/>
          <ac:picMkLst>
            <pc:docMk/>
            <pc:sldMk cId="1386192436" sldId="294"/>
            <ac:picMk id="5" creationId="{520E87FF-FB76-898D-E344-BA8C06F89EE7}"/>
          </ac:picMkLst>
        </pc:picChg>
      </pc:sldChg>
      <pc:sldChg chg="modSp mod">
        <pc:chgData name="Angela Shepard" userId="af87f354-d8e4-4f43-8885-8a1c936ae0d9" providerId="ADAL" clId="{3A09B8A5-10EF-47BA-A492-2813665541A9}" dt="2025-07-22T20:06:19.464" v="71" actId="962"/>
        <pc:sldMkLst>
          <pc:docMk/>
          <pc:sldMk cId="4125867916" sldId="296"/>
        </pc:sldMkLst>
        <pc:picChg chg="mod">
          <ac:chgData name="Angela Shepard" userId="af87f354-d8e4-4f43-8885-8a1c936ae0d9" providerId="ADAL" clId="{3A09B8A5-10EF-47BA-A492-2813665541A9}" dt="2025-07-22T20:06:19.464" v="71" actId="962"/>
          <ac:picMkLst>
            <pc:docMk/>
            <pc:sldMk cId="4125867916" sldId="296"/>
            <ac:picMk id="4" creationId="{8154BB1B-431C-8C47-803E-F616E6C322C6}"/>
          </ac:picMkLst>
        </pc:picChg>
      </pc:sldChg>
      <pc:sldChg chg="modSp mod">
        <pc:chgData name="Angela Shepard" userId="af87f354-d8e4-4f43-8885-8a1c936ae0d9" providerId="ADAL" clId="{3A09B8A5-10EF-47BA-A492-2813665541A9}" dt="2025-07-22T20:06:19.475" v="73" actId="962"/>
        <pc:sldMkLst>
          <pc:docMk/>
          <pc:sldMk cId="2277906276" sldId="297"/>
        </pc:sldMkLst>
        <pc:picChg chg="mod">
          <ac:chgData name="Angela Shepard" userId="af87f354-d8e4-4f43-8885-8a1c936ae0d9" providerId="ADAL" clId="{3A09B8A5-10EF-47BA-A492-2813665541A9}" dt="2025-07-22T20:06:19.475" v="73" actId="962"/>
          <ac:picMkLst>
            <pc:docMk/>
            <pc:sldMk cId="2277906276" sldId="297"/>
            <ac:picMk id="4" creationId="{8154BB1B-431C-8C47-803E-F616E6C322C6}"/>
          </ac:picMkLst>
        </pc:picChg>
      </pc:sldChg>
      <pc:sldChg chg="modSp mod">
        <pc:chgData name="Angela Shepard" userId="af87f354-d8e4-4f43-8885-8a1c936ae0d9" providerId="ADAL" clId="{3A09B8A5-10EF-47BA-A492-2813665541A9}" dt="2025-07-22T20:06:19.457" v="69" actId="962"/>
        <pc:sldMkLst>
          <pc:docMk/>
          <pc:sldMk cId="3931426464" sldId="301"/>
        </pc:sldMkLst>
        <pc:picChg chg="mod">
          <ac:chgData name="Angela Shepard" userId="af87f354-d8e4-4f43-8885-8a1c936ae0d9" providerId="ADAL" clId="{3A09B8A5-10EF-47BA-A492-2813665541A9}" dt="2025-07-22T20:06:19.457" v="69" actId="962"/>
          <ac:picMkLst>
            <pc:docMk/>
            <pc:sldMk cId="3931426464" sldId="301"/>
            <ac:picMk id="4" creationId="{8154BB1B-431C-8C47-803E-F616E6C322C6}"/>
          </ac:picMkLst>
        </pc:picChg>
      </pc:sldChg>
      <pc:sldChg chg="modSp mod">
        <pc:chgData name="Angela Shepard" userId="af87f354-d8e4-4f43-8885-8a1c936ae0d9" providerId="ADAL" clId="{3A09B8A5-10EF-47BA-A492-2813665541A9}" dt="2025-07-22T20:06:19.364" v="55" actId="962"/>
        <pc:sldMkLst>
          <pc:docMk/>
          <pc:sldMk cId="2641962084" sldId="302"/>
        </pc:sldMkLst>
        <pc:picChg chg="mod">
          <ac:chgData name="Angela Shepard" userId="af87f354-d8e4-4f43-8885-8a1c936ae0d9" providerId="ADAL" clId="{3A09B8A5-10EF-47BA-A492-2813665541A9}" dt="2025-07-22T20:06:19.364" v="55" actId="962"/>
          <ac:picMkLst>
            <pc:docMk/>
            <pc:sldMk cId="2641962084" sldId="302"/>
            <ac:picMk id="4" creationId="{8154BB1B-431C-8C47-803E-F616E6C322C6}"/>
          </ac:picMkLst>
        </pc:picChg>
      </pc:sldChg>
      <pc:sldChg chg="modSp mod">
        <pc:chgData name="Angela Shepard" userId="af87f354-d8e4-4f43-8885-8a1c936ae0d9" providerId="ADAL" clId="{3A09B8A5-10EF-47BA-A492-2813665541A9}" dt="2025-07-22T20:06:19.318" v="47" actId="962"/>
        <pc:sldMkLst>
          <pc:docMk/>
          <pc:sldMk cId="2974328047" sldId="303"/>
        </pc:sldMkLst>
        <pc:picChg chg="mod">
          <ac:chgData name="Angela Shepard" userId="af87f354-d8e4-4f43-8885-8a1c936ae0d9" providerId="ADAL" clId="{3A09B8A5-10EF-47BA-A492-2813665541A9}" dt="2025-07-22T20:06:19.318" v="47" actId="962"/>
          <ac:picMkLst>
            <pc:docMk/>
            <pc:sldMk cId="2974328047" sldId="303"/>
            <ac:picMk id="10" creationId="{506346E9-C7E6-6B94-5C6C-03D9F6041A09}"/>
          </ac:picMkLst>
        </pc:picChg>
      </pc:sldChg>
    </pc:docChg>
  </pc:docChgLst>
  <pc:docChgLst>
    <pc:chgData name="Carrie Wilson" userId="S::wilson_c@hcsb.k12.fl.us::b255f280-30db-40cd-a25f-e620590a14e9" providerId="AD" clId="Web-{45AE1639-76DB-07EA-C77C-924EFB0F775A}"/>
    <pc:docChg chg="modSld">
      <pc:chgData name="Carrie Wilson" userId="S::wilson_c@hcsb.k12.fl.us::b255f280-30db-40cd-a25f-e620590a14e9" providerId="AD" clId="Web-{45AE1639-76DB-07EA-C77C-924EFB0F775A}" dt="2025-05-20T18:11:58.843" v="2" actId="20577"/>
      <pc:docMkLst>
        <pc:docMk/>
      </pc:docMkLst>
      <pc:sldChg chg="modSp">
        <pc:chgData name="Carrie Wilson" userId="S::wilson_c@hcsb.k12.fl.us::b255f280-30db-40cd-a25f-e620590a14e9" providerId="AD" clId="Web-{45AE1639-76DB-07EA-C77C-924EFB0F775A}" dt="2025-05-20T18:11:58.843" v="2" actId="20577"/>
        <pc:sldMkLst>
          <pc:docMk/>
          <pc:sldMk cId="1766455102" sldId="292"/>
        </pc:sldMkLst>
        <pc:spChg chg="mod">
          <ac:chgData name="Carrie Wilson" userId="S::wilson_c@hcsb.k12.fl.us::b255f280-30db-40cd-a25f-e620590a14e9" providerId="AD" clId="Web-{45AE1639-76DB-07EA-C77C-924EFB0F775A}" dt="2025-05-20T18:11:58.843" v="2" actId="20577"/>
          <ac:spMkLst>
            <pc:docMk/>
            <pc:sldMk cId="1766455102" sldId="292"/>
            <ac:spMk id="8" creationId="{3603F714-889E-B44D-9D0A-6FF49220FC9B}"/>
          </ac:spMkLst>
        </pc:spChg>
      </pc:sldChg>
    </pc:docChg>
  </pc:docChgLst>
</pc:chgInfo>
</file>

<file path=ppt/comments/modernComment_123_206FA6C5.xml><?xml version="1.0" encoding="utf-8"?>
<p188:cmLst xmlns:a="http://schemas.openxmlformats.org/drawingml/2006/main" xmlns:r="http://schemas.openxmlformats.org/officeDocument/2006/relationships" xmlns:p188="http://schemas.microsoft.com/office/powerpoint/2018/8/main">
  <p188:cm id="{781513F0-FC3F-45FC-8EDD-61EB0FEB6FCB}" authorId="{4DA64714-CA75-0B20-57F1-6E8CF719335B}" created="2024-09-16T00:44:38.903" startDate="2024-09-16T00:44:38.903" dueDate="2024-09-16T00:44:38.903" assignedTo="{EB0E37B3-B557-2D59-8FC2-D3AE98917E21}" title="@Carrie Wilson do we want to add FFELP: http://www.floridastudentfinancialaidsg.org/​">
    <pc:sldMkLst xmlns:pc="http://schemas.microsoft.com/office/powerpoint/2013/main/command">
      <pc:docMk/>
      <pc:sldMk cId="544188101" sldId="291"/>
    </pc:sldMkLst>
    <p188:replyLst>
      <p188:reply id="{D08184CC-B769-4644-B2C5-3A8B7CDA16AC}" authorId="{CC323C1E-D8E1-7291-C2D2-32B33F38C537}" created="2024-09-19T19:53:50.793">
        <p188:txBody>
          <a:bodyPr/>
          <a:lstStyle/>
          <a:p>
            <a:r>
              <a:rPr lang="en-US"/>
              <a:t>[@Brandy Figueroa]  YES!</a:t>
            </a:r>
          </a:p>
        </p188:txBody>
        <p188:extLst>
          <p:ext xmlns:p="http://schemas.openxmlformats.org/presentationml/2006/main" uri="{57CB4572-C831-44C2-8A1C-0ADB6CCDFE69}">
            <p223:reactions xmlns:p223="http://schemas.microsoft.com/office/powerpoint/2022/03/main">
              <p223:rxn type="👍">
                <p223:instance time="2024-09-19T19:55:36.384" authorId="{4DA64714-CA75-0B20-57F1-6E8CF719335B}"/>
              </p223:rxn>
            </p223:reactions>
          </p:ext>
        </p188:extLst>
      </p188:reply>
    </p188:replyLst>
    <p188:txBody>
      <a:bodyPr/>
      <a:lstStyle/>
      <a:p>
        <a:r>
          <a:rPr lang="en-US"/>
          <a:t>[@Carrie Wilson] do we want to add FFELP: http://www.floridastudentfinancialaidsg.org/​</a:t>
        </a:r>
      </a:p>
    </p188:txBody>
    <p188:extLst>
      <p:ext xmlns:p="http://schemas.openxmlformats.org/presentationml/2006/main" uri="{5BB2D875-25FF-4072-B9AC-8F64D62656EB}">
        <p228:taskDetails xmlns:p228="http://schemas.microsoft.com/office/powerpoint/2022/08/main">
          <p228:history>
            <p228:event time="2024-09-16T00:44:38.903" id="{9BF9BFC4-DFA5-40F6-803C-B47300AC2F90}">
              <p228:atrbtn authorId="{4DA64714-CA75-0B20-57F1-6E8CF719335B}"/>
              <p228:anchr>
                <p228:comment id="{781513F0-FC3F-45FC-8EDD-61EB0FEB6FCB}"/>
              </p228:anchr>
              <p228:add/>
            </p228:event>
            <p228:event time="2024-09-16T00:44:38.903" id="{E560E857-1E0B-4A9B-86AF-7E42839F5329}">
              <p228:atrbtn authorId="{4DA64714-CA75-0B20-57F1-6E8CF719335B}"/>
              <p228:anchr>
                <p228:comment id="{781513F0-FC3F-45FC-8EDD-61EB0FEB6FCB}"/>
              </p228:anchr>
              <p228:asgn authorId="{EB0E37B3-B557-2D59-8FC2-D3AE98917E21}"/>
            </p228:event>
            <p228:event time="2024-09-16T00:44:38.903" id="{71B99398-0CBA-4FEF-9840-982AC84FE025}">
              <p228:atrbtn authorId="{4DA64714-CA75-0B20-57F1-6E8CF719335B}"/>
              <p228:anchr>
                <p228:comment id="{781513F0-FC3F-45FC-8EDD-61EB0FEB6FCB}"/>
              </p228:anchr>
              <p228:title val="@Carrie Wilson do we want to add FFELP: http://www.floridastudentfinancialaidsg.org/​"/>
            </p228:event>
            <p228:event time="2024-09-16T00:44:38.903" id="{6E976FCA-F705-4B84-ACC4-F79B2C95959C}">
              <p228:atrbtn authorId="{4DA64714-CA75-0B20-57F1-6E8CF719335B}"/>
              <p228:anchr>
                <p228:comment id="{781513F0-FC3F-45FC-8EDD-61EB0FEB6FCB}"/>
              </p228:anchr>
              <p228:date stDt="2024-09-16T00:44:38.903" endDt="2024-09-16T00:44:38.903"/>
            </p228:event>
          </p228:history>
        </p228:taskDetails>
      </p:ext>
    </p188:extLst>
  </p188:cm>
</p188:cmLst>
</file>

<file path=ppt/diagrams/_rels/data1.xml.rels><?xml version="1.0" encoding="UTF-8" standalone="yes"?>
<Relationships xmlns="http://schemas.openxmlformats.org/package/2006/relationships"><Relationship Id="rId3" Type="http://schemas.openxmlformats.org/officeDocument/2006/relationships/hyperlink" Target="https://www.fldoe.org/accountability/assessments/k-12-student-assessment/best/" TargetMode="External"/><Relationship Id="rId2" Type="http://schemas.openxmlformats.org/officeDocument/2006/relationships/hyperlink" Target="http://www.leg.state.fl.us/Statutes/?App_mode=Display_Statute&amp;URL=1000-1099/1008/Sections/1008.22.html" TargetMode="External"/><Relationship Id="rId1" Type="http://schemas.openxmlformats.org/officeDocument/2006/relationships/hyperlink" Target="http://www.leg.state.fl.us/Statutes/index.cfm?App_mode=Display_Statute&amp;URL=1000-1099/1003/Sections/1003.4282.html"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studentaid.gov/help-center/answers/topic/types_of_aid/articles" TargetMode="External"/><Relationship Id="rId1" Type="http://schemas.openxmlformats.org/officeDocument/2006/relationships/hyperlink" Target="https://studentaid.gov/apply-for-aid/fafsa/filling-out/help"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fldoe.org/accountability/assessments/k-12-student-assessment/best/" TargetMode="External"/><Relationship Id="rId2" Type="http://schemas.openxmlformats.org/officeDocument/2006/relationships/hyperlink" Target="http://www.leg.state.fl.us/Statutes/?App_mode=Display_Statute&amp;URL=1000-1099/1008/Sections/1008.22.html" TargetMode="External"/><Relationship Id="rId1" Type="http://schemas.openxmlformats.org/officeDocument/2006/relationships/hyperlink" Target="http://www.leg.state.fl.us/Statutes/index.cfm?App_mode=Display_Statute&amp;URL=1000-1099/1003/Sections/1003.4282.html"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studentaid.gov/help-center/answers/topic/types_of_aid/articles" TargetMode="External"/><Relationship Id="rId1" Type="http://schemas.openxmlformats.org/officeDocument/2006/relationships/hyperlink" Target="https://studentaid.gov/apply-for-aid/fafsa/filling-out/help" TargetMode="Externa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21FCA8-1E0A-4DA9-8FE6-F16521907DE9}" type="doc">
      <dgm:prSet loTypeId="urn:microsoft.com/office/officeart/2005/8/layout/vProcess5" loCatId="process" qsTypeId="urn:microsoft.com/office/officeart/2005/8/quickstyle/simple1" qsCatId="simple" csTypeId="urn:microsoft.com/office/officeart/2005/8/colors/accent4_5" csCatId="accent4"/>
      <dgm:spPr/>
      <dgm:t>
        <a:bodyPr/>
        <a:lstStyle/>
        <a:p>
          <a:endParaRPr lang="en-US"/>
        </a:p>
      </dgm:t>
    </dgm:pt>
    <dgm:pt modelId="{3F2A095F-D59A-4358-AD5E-A84ED8A5A5E0}">
      <dgm:prSet/>
      <dgm:spPr/>
      <dgm:t>
        <a:bodyPr/>
        <a:lstStyle/>
        <a:p>
          <a:r>
            <a:rPr lang="en-US">
              <a:hlinkClick xmlns:r="http://schemas.openxmlformats.org/officeDocument/2006/relationships" r:id="rId1"/>
            </a:rPr>
            <a:t>FL Statue 1003.4282: Requirements for a standard high school diploma</a:t>
          </a:r>
          <a:endParaRPr lang="en-US"/>
        </a:p>
      </dgm:t>
    </dgm:pt>
    <dgm:pt modelId="{2ABA3A38-C742-40EB-B24C-CEB7E3AA110B}" type="parTrans" cxnId="{588CA866-D00F-48FF-B106-93D61D6F20E5}">
      <dgm:prSet/>
      <dgm:spPr/>
      <dgm:t>
        <a:bodyPr/>
        <a:lstStyle/>
        <a:p>
          <a:endParaRPr lang="en-US"/>
        </a:p>
      </dgm:t>
    </dgm:pt>
    <dgm:pt modelId="{FCB67822-D20C-4B2E-86CC-0B74F8A86F9A}" type="sibTrans" cxnId="{588CA866-D00F-48FF-B106-93D61D6F20E5}">
      <dgm:prSet/>
      <dgm:spPr/>
      <dgm:t>
        <a:bodyPr/>
        <a:lstStyle/>
        <a:p>
          <a:endParaRPr lang="en-US"/>
        </a:p>
      </dgm:t>
    </dgm:pt>
    <dgm:pt modelId="{1AD43E70-50AA-4534-A077-04AF43EDBB9D}">
      <dgm:prSet/>
      <dgm:spPr/>
      <dgm:t>
        <a:bodyPr/>
        <a:lstStyle/>
        <a:p>
          <a:r>
            <a:rPr lang="en-US">
              <a:hlinkClick xmlns:r="http://schemas.openxmlformats.org/officeDocument/2006/relationships" r:id="rId1"/>
            </a:rPr>
            <a:t>Statutes &amp; Constitution :View Statutes : Online Sunshine (state.fl.us)</a:t>
          </a:r>
          <a:endParaRPr lang="en-US"/>
        </a:p>
      </dgm:t>
    </dgm:pt>
    <dgm:pt modelId="{5DD36B4C-54D5-4308-A514-CFDBFFF5EF08}" type="parTrans" cxnId="{6315F1D2-F5A3-4A7F-AF8A-0BC51583A777}">
      <dgm:prSet/>
      <dgm:spPr/>
      <dgm:t>
        <a:bodyPr/>
        <a:lstStyle/>
        <a:p>
          <a:endParaRPr lang="en-US"/>
        </a:p>
      </dgm:t>
    </dgm:pt>
    <dgm:pt modelId="{CB5235F7-A009-49C4-874D-1798C3C5C65A}" type="sibTrans" cxnId="{6315F1D2-F5A3-4A7F-AF8A-0BC51583A777}">
      <dgm:prSet/>
      <dgm:spPr/>
      <dgm:t>
        <a:bodyPr/>
        <a:lstStyle/>
        <a:p>
          <a:endParaRPr lang="en-US"/>
        </a:p>
      </dgm:t>
    </dgm:pt>
    <dgm:pt modelId="{670C4502-302B-4D58-992D-9861040E45A5}">
      <dgm:prSet/>
      <dgm:spPr/>
      <dgm:t>
        <a:bodyPr/>
        <a:lstStyle/>
        <a:p>
          <a:r>
            <a:rPr lang="en-US">
              <a:hlinkClick xmlns:r="http://schemas.openxmlformats.org/officeDocument/2006/relationships" r:id="rId2"/>
            </a:rPr>
            <a:t>FL Statue 1008.22 Student assessment program for public schools</a:t>
          </a:r>
          <a:endParaRPr lang="en-US"/>
        </a:p>
      </dgm:t>
    </dgm:pt>
    <dgm:pt modelId="{ADD8CF54-8467-48DB-A42A-B02CF53A21DD}" type="parTrans" cxnId="{63F1E50C-9C73-493A-9E67-B07F8C43A368}">
      <dgm:prSet/>
      <dgm:spPr/>
      <dgm:t>
        <a:bodyPr/>
        <a:lstStyle/>
        <a:p>
          <a:endParaRPr lang="en-US"/>
        </a:p>
      </dgm:t>
    </dgm:pt>
    <dgm:pt modelId="{C0CCE055-1FD9-4E9A-81A9-A76F5CEE1007}" type="sibTrans" cxnId="{63F1E50C-9C73-493A-9E67-B07F8C43A368}">
      <dgm:prSet/>
      <dgm:spPr/>
      <dgm:t>
        <a:bodyPr/>
        <a:lstStyle/>
        <a:p>
          <a:endParaRPr lang="en-US"/>
        </a:p>
      </dgm:t>
    </dgm:pt>
    <dgm:pt modelId="{FBC51845-B9CA-4655-B4FA-F47415AD1353}">
      <dgm:prSet/>
      <dgm:spPr/>
      <dgm:t>
        <a:bodyPr/>
        <a:lstStyle/>
        <a:p>
          <a:r>
            <a:rPr lang="en-US">
              <a:hlinkClick xmlns:r="http://schemas.openxmlformats.org/officeDocument/2006/relationships" r:id="rId3"/>
            </a:rPr>
            <a:t>FAST Assessments </a:t>
          </a:r>
          <a:endParaRPr lang="en-US"/>
        </a:p>
      </dgm:t>
    </dgm:pt>
    <dgm:pt modelId="{67A1B15D-B685-4AFB-945B-D776BAD0B2A7}" type="parTrans" cxnId="{9BE24E95-FD16-4852-AC18-E1D8AEC0DDEF}">
      <dgm:prSet/>
      <dgm:spPr/>
      <dgm:t>
        <a:bodyPr/>
        <a:lstStyle/>
        <a:p>
          <a:endParaRPr lang="en-US"/>
        </a:p>
      </dgm:t>
    </dgm:pt>
    <dgm:pt modelId="{A85E28B4-2D70-4985-A502-AFBD4A1CF119}" type="sibTrans" cxnId="{9BE24E95-FD16-4852-AC18-E1D8AEC0DDEF}">
      <dgm:prSet/>
      <dgm:spPr/>
      <dgm:t>
        <a:bodyPr/>
        <a:lstStyle/>
        <a:p>
          <a:endParaRPr lang="en-US"/>
        </a:p>
      </dgm:t>
    </dgm:pt>
    <dgm:pt modelId="{628D877D-8187-4FC9-AF30-83400076DB5B}">
      <dgm:prSet/>
      <dgm:spPr/>
      <dgm:t>
        <a:bodyPr/>
        <a:lstStyle/>
        <a:p>
          <a:r>
            <a:rPr lang="en-US">
              <a:hlinkClick xmlns:r="http://schemas.openxmlformats.org/officeDocument/2006/relationships" r:id="rId2"/>
            </a:rPr>
            <a:t>Florida Statue 1008.22 Student assessment program for public schools</a:t>
          </a:r>
          <a:endParaRPr lang="en-US"/>
        </a:p>
      </dgm:t>
    </dgm:pt>
    <dgm:pt modelId="{37E6B91A-FC09-4A3C-AB0E-BB8DD5DF7CCF}" type="parTrans" cxnId="{7DB0451F-8585-41B1-8E85-804531EA8C91}">
      <dgm:prSet/>
      <dgm:spPr/>
      <dgm:t>
        <a:bodyPr/>
        <a:lstStyle/>
        <a:p>
          <a:endParaRPr lang="en-US"/>
        </a:p>
      </dgm:t>
    </dgm:pt>
    <dgm:pt modelId="{5CF94F3B-03E9-4F76-81C1-4D004BBFE8EB}" type="sibTrans" cxnId="{7DB0451F-8585-41B1-8E85-804531EA8C91}">
      <dgm:prSet/>
      <dgm:spPr/>
      <dgm:t>
        <a:bodyPr/>
        <a:lstStyle/>
        <a:p>
          <a:endParaRPr lang="en-US"/>
        </a:p>
      </dgm:t>
    </dgm:pt>
    <dgm:pt modelId="{69623548-8CFC-419F-A20A-C52DFE257B37}" type="pres">
      <dgm:prSet presAssocID="{5821FCA8-1E0A-4DA9-8FE6-F16521907DE9}" presName="outerComposite" presStyleCnt="0">
        <dgm:presLayoutVars>
          <dgm:chMax val="5"/>
          <dgm:dir/>
          <dgm:resizeHandles val="exact"/>
        </dgm:presLayoutVars>
      </dgm:prSet>
      <dgm:spPr/>
    </dgm:pt>
    <dgm:pt modelId="{920C9005-2A25-4268-BB65-6D1A8B6D29A9}" type="pres">
      <dgm:prSet presAssocID="{5821FCA8-1E0A-4DA9-8FE6-F16521907DE9}" presName="dummyMaxCanvas" presStyleCnt="0">
        <dgm:presLayoutVars/>
      </dgm:prSet>
      <dgm:spPr/>
    </dgm:pt>
    <dgm:pt modelId="{58E004FE-6BCA-4B72-9A54-AA687532896E}" type="pres">
      <dgm:prSet presAssocID="{5821FCA8-1E0A-4DA9-8FE6-F16521907DE9}" presName="FiveNodes_1" presStyleLbl="node1" presStyleIdx="0" presStyleCnt="5">
        <dgm:presLayoutVars>
          <dgm:bulletEnabled val="1"/>
        </dgm:presLayoutVars>
      </dgm:prSet>
      <dgm:spPr/>
    </dgm:pt>
    <dgm:pt modelId="{8152AAB2-F7BE-4D47-A1D3-719BEBEF2CC8}" type="pres">
      <dgm:prSet presAssocID="{5821FCA8-1E0A-4DA9-8FE6-F16521907DE9}" presName="FiveNodes_2" presStyleLbl="node1" presStyleIdx="1" presStyleCnt="5">
        <dgm:presLayoutVars>
          <dgm:bulletEnabled val="1"/>
        </dgm:presLayoutVars>
      </dgm:prSet>
      <dgm:spPr/>
    </dgm:pt>
    <dgm:pt modelId="{BF160F2A-2FBB-41F9-892F-B7F227FA098F}" type="pres">
      <dgm:prSet presAssocID="{5821FCA8-1E0A-4DA9-8FE6-F16521907DE9}" presName="FiveNodes_3" presStyleLbl="node1" presStyleIdx="2" presStyleCnt="5">
        <dgm:presLayoutVars>
          <dgm:bulletEnabled val="1"/>
        </dgm:presLayoutVars>
      </dgm:prSet>
      <dgm:spPr/>
    </dgm:pt>
    <dgm:pt modelId="{DD10634D-60C5-4EFF-9E62-71BC0128E173}" type="pres">
      <dgm:prSet presAssocID="{5821FCA8-1E0A-4DA9-8FE6-F16521907DE9}" presName="FiveNodes_4" presStyleLbl="node1" presStyleIdx="3" presStyleCnt="5">
        <dgm:presLayoutVars>
          <dgm:bulletEnabled val="1"/>
        </dgm:presLayoutVars>
      </dgm:prSet>
      <dgm:spPr/>
    </dgm:pt>
    <dgm:pt modelId="{80B93ADF-7F68-4322-92F5-8346E02EACE1}" type="pres">
      <dgm:prSet presAssocID="{5821FCA8-1E0A-4DA9-8FE6-F16521907DE9}" presName="FiveNodes_5" presStyleLbl="node1" presStyleIdx="4" presStyleCnt="5">
        <dgm:presLayoutVars>
          <dgm:bulletEnabled val="1"/>
        </dgm:presLayoutVars>
      </dgm:prSet>
      <dgm:spPr/>
    </dgm:pt>
    <dgm:pt modelId="{589CA546-6CA5-4744-82AA-D5F3B5411B90}" type="pres">
      <dgm:prSet presAssocID="{5821FCA8-1E0A-4DA9-8FE6-F16521907DE9}" presName="FiveConn_1-2" presStyleLbl="fgAccFollowNode1" presStyleIdx="0" presStyleCnt="4">
        <dgm:presLayoutVars>
          <dgm:bulletEnabled val="1"/>
        </dgm:presLayoutVars>
      </dgm:prSet>
      <dgm:spPr/>
    </dgm:pt>
    <dgm:pt modelId="{827B27C3-7BBB-4EF7-A637-B60C2A0A58B3}" type="pres">
      <dgm:prSet presAssocID="{5821FCA8-1E0A-4DA9-8FE6-F16521907DE9}" presName="FiveConn_2-3" presStyleLbl="fgAccFollowNode1" presStyleIdx="1" presStyleCnt="4">
        <dgm:presLayoutVars>
          <dgm:bulletEnabled val="1"/>
        </dgm:presLayoutVars>
      </dgm:prSet>
      <dgm:spPr/>
    </dgm:pt>
    <dgm:pt modelId="{A043982B-52FC-44DF-BEF4-F26BE6887E16}" type="pres">
      <dgm:prSet presAssocID="{5821FCA8-1E0A-4DA9-8FE6-F16521907DE9}" presName="FiveConn_3-4" presStyleLbl="fgAccFollowNode1" presStyleIdx="2" presStyleCnt="4">
        <dgm:presLayoutVars>
          <dgm:bulletEnabled val="1"/>
        </dgm:presLayoutVars>
      </dgm:prSet>
      <dgm:spPr/>
    </dgm:pt>
    <dgm:pt modelId="{D5B03814-2E86-4B1F-B8F8-321B22B3A3D5}" type="pres">
      <dgm:prSet presAssocID="{5821FCA8-1E0A-4DA9-8FE6-F16521907DE9}" presName="FiveConn_4-5" presStyleLbl="fgAccFollowNode1" presStyleIdx="3" presStyleCnt="4">
        <dgm:presLayoutVars>
          <dgm:bulletEnabled val="1"/>
        </dgm:presLayoutVars>
      </dgm:prSet>
      <dgm:spPr/>
    </dgm:pt>
    <dgm:pt modelId="{86E16468-EA91-4769-99D0-D4D4D47AB522}" type="pres">
      <dgm:prSet presAssocID="{5821FCA8-1E0A-4DA9-8FE6-F16521907DE9}" presName="FiveNodes_1_text" presStyleLbl="node1" presStyleIdx="4" presStyleCnt="5">
        <dgm:presLayoutVars>
          <dgm:bulletEnabled val="1"/>
        </dgm:presLayoutVars>
      </dgm:prSet>
      <dgm:spPr/>
    </dgm:pt>
    <dgm:pt modelId="{2AC511E6-32E6-4BA0-9EB5-7568E99794D6}" type="pres">
      <dgm:prSet presAssocID="{5821FCA8-1E0A-4DA9-8FE6-F16521907DE9}" presName="FiveNodes_2_text" presStyleLbl="node1" presStyleIdx="4" presStyleCnt="5">
        <dgm:presLayoutVars>
          <dgm:bulletEnabled val="1"/>
        </dgm:presLayoutVars>
      </dgm:prSet>
      <dgm:spPr/>
    </dgm:pt>
    <dgm:pt modelId="{89822965-ACFA-42BE-AB14-F0BA9BFB4A82}" type="pres">
      <dgm:prSet presAssocID="{5821FCA8-1E0A-4DA9-8FE6-F16521907DE9}" presName="FiveNodes_3_text" presStyleLbl="node1" presStyleIdx="4" presStyleCnt="5">
        <dgm:presLayoutVars>
          <dgm:bulletEnabled val="1"/>
        </dgm:presLayoutVars>
      </dgm:prSet>
      <dgm:spPr/>
    </dgm:pt>
    <dgm:pt modelId="{06C45222-8B25-48B9-9BB1-0653CF4C2039}" type="pres">
      <dgm:prSet presAssocID="{5821FCA8-1E0A-4DA9-8FE6-F16521907DE9}" presName="FiveNodes_4_text" presStyleLbl="node1" presStyleIdx="4" presStyleCnt="5">
        <dgm:presLayoutVars>
          <dgm:bulletEnabled val="1"/>
        </dgm:presLayoutVars>
      </dgm:prSet>
      <dgm:spPr/>
    </dgm:pt>
    <dgm:pt modelId="{A4016247-7F6E-449C-AFB0-4FED01831817}" type="pres">
      <dgm:prSet presAssocID="{5821FCA8-1E0A-4DA9-8FE6-F16521907DE9}" presName="FiveNodes_5_text" presStyleLbl="node1" presStyleIdx="4" presStyleCnt="5">
        <dgm:presLayoutVars>
          <dgm:bulletEnabled val="1"/>
        </dgm:presLayoutVars>
      </dgm:prSet>
      <dgm:spPr/>
    </dgm:pt>
  </dgm:ptLst>
  <dgm:cxnLst>
    <dgm:cxn modelId="{63F1E50C-9C73-493A-9E67-B07F8C43A368}" srcId="{5821FCA8-1E0A-4DA9-8FE6-F16521907DE9}" destId="{670C4502-302B-4D58-992D-9861040E45A5}" srcOrd="2" destOrd="0" parTransId="{ADD8CF54-8467-48DB-A42A-B02CF53A21DD}" sibTransId="{C0CCE055-1FD9-4E9A-81A9-A76F5CEE1007}"/>
    <dgm:cxn modelId="{73450119-342B-4ECA-AB15-347A0F160CE3}" type="presOf" srcId="{1AD43E70-50AA-4534-A077-04AF43EDBB9D}" destId="{2AC511E6-32E6-4BA0-9EB5-7568E99794D6}" srcOrd="1" destOrd="0" presId="urn:microsoft.com/office/officeart/2005/8/layout/vProcess5"/>
    <dgm:cxn modelId="{7DB0451F-8585-41B1-8E85-804531EA8C91}" srcId="{5821FCA8-1E0A-4DA9-8FE6-F16521907DE9}" destId="{628D877D-8187-4FC9-AF30-83400076DB5B}" srcOrd="4" destOrd="0" parTransId="{37E6B91A-FC09-4A3C-AB0E-BB8DD5DF7CCF}" sibTransId="{5CF94F3B-03E9-4F76-81C1-4D004BBFE8EB}"/>
    <dgm:cxn modelId="{D5494B20-50D4-4925-89AB-509C73CAA68E}" type="presOf" srcId="{628D877D-8187-4FC9-AF30-83400076DB5B}" destId="{A4016247-7F6E-449C-AFB0-4FED01831817}" srcOrd="1" destOrd="0" presId="urn:microsoft.com/office/officeart/2005/8/layout/vProcess5"/>
    <dgm:cxn modelId="{1A271C3E-5C16-4849-8D7E-5778D8E28ABC}" type="presOf" srcId="{1AD43E70-50AA-4534-A077-04AF43EDBB9D}" destId="{8152AAB2-F7BE-4D47-A1D3-719BEBEF2CC8}" srcOrd="0" destOrd="0" presId="urn:microsoft.com/office/officeart/2005/8/layout/vProcess5"/>
    <dgm:cxn modelId="{2B3C095D-94A7-4BEF-927B-2BD03024DC72}" type="presOf" srcId="{A85E28B4-2D70-4985-A502-AFBD4A1CF119}" destId="{D5B03814-2E86-4B1F-B8F8-321B22B3A3D5}" srcOrd="0" destOrd="0" presId="urn:microsoft.com/office/officeart/2005/8/layout/vProcess5"/>
    <dgm:cxn modelId="{588CA866-D00F-48FF-B106-93D61D6F20E5}" srcId="{5821FCA8-1E0A-4DA9-8FE6-F16521907DE9}" destId="{3F2A095F-D59A-4358-AD5E-A84ED8A5A5E0}" srcOrd="0" destOrd="0" parTransId="{2ABA3A38-C742-40EB-B24C-CEB7E3AA110B}" sibTransId="{FCB67822-D20C-4B2E-86CC-0B74F8A86F9A}"/>
    <dgm:cxn modelId="{923EC94D-F830-4E1A-9299-6E5D28B9E793}" type="presOf" srcId="{3F2A095F-D59A-4358-AD5E-A84ED8A5A5E0}" destId="{86E16468-EA91-4769-99D0-D4D4D47AB522}" srcOrd="1" destOrd="0" presId="urn:microsoft.com/office/officeart/2005/8/layout/vProcess5"/>
    <dgm:cxn modelId="{A81B4470-07AE-437A-9578-A8997DE5AC66}" type="presOf" srcId="{670C4502-302B-4D58-992D-9861040E45A5}" destId="{BF160F2A-2FBB-41F9-892F-B7F227FA098F}" srcOrd="0" destOrd="0" presId="urn:microsoft.com/office/officeart/2005/8/layout/vProcess5"/>
    <dgm:cxn modelId="{28120478-B7B0-4711-A9FC-0B85BCAC4AFF}" type="presOf" srcId="{670C4502-302B-4D58-992D-9861040E45A5}" destId="{89822965-ACFA-42BE-AB14-F0BA9BFB4A82}" srcOrd="1" destOrd="0" presId="urn:microsoft.com/office/officeart/2005/8/layout/vProcess5"/>
    <dgm:cxn modelId="{FF7D5188-B7E7-428B-9373-A3EC0893D0E9}" type="presOf" srcId="{5821FCA8-1E0A-4DA9-8FE6-F16521907DE9}" destId="{69623548-8CFC-419F-A20A-C52DFE257B37}" srcOrd="0" destOrd="0" presId="urn:microsoft.com/office/officeart/2005/8/layout/vProcess5"/>
    <dgm:cxn modelId="{875C6894-F7C6-4486-8308-736EBF2EA70D}" type="presOf" srcId="{3F2A095F-D59A-4358-AD5E-A84ED8A5A5E0}" destId="{58E004FE-6BCA-4B72-9A54-AA687532896E}" srcOrd="0" destOrd="0" presId="urn:microsoft.com/office/officeart/2005/8/layout/vProcess5"/>
    <dgm:cxn modelId="{9BE24E95-FD16-4852-AC18-E1D8AEC0DDEF}" srcId="{5821FCA8-1E0A-4DA9-8FE6-F16521907DE9}" destId="{FBC51845-B9CA-4655-B4FA-F47415AD1353}" srcOrd="3" destOrd="0" parTransId="{67A1B15D-B685-4AFB-945B-D776BAD0B2A7}" sibTransId="{A85E28B4-2D70-4985-A502-AFBD4A1CF119}"/>
    <dgm:cxn modelId="{8D40B9B8-DD02-48A1-85C5-711C77169A55}" type="presOf" srcId="{FCB67822-D20C-4B2E-86CC-0B74F8A86F9A}" destId="{589CA546-6CA5-4744-82AA-D5F3B5411B90}" srcOrd="0" destOrd="0" presId="urn:microsoft.com/office/officeart/2005/8/layout/vProcess5"/>
    <dgm:cxn modelId="{F948ADD1-4B29-4D72-AAED-D20A46776435}" type="presOf" srcId="{FBC51845-B9CA-4655-B4FA-F47415AD1353}" destId="{DD10634D-60C5-4EFF-9E62-71BC0128E173}" srcOrd="0" destOrd="0" presId="urn:microsoft.com/office/officeart/2005/8/layout/vProcess5"/>
    <dgm:cxn modelId="{F60379D2-FBC1-4714-B5D2-73A9357831F4}" type="presOf" srcId="{C0CCE055-1FD9-4E9A-81A9-A76F5CEE1007}" destId="{A043982B-52FC-44DF-BEF4-F26BE6887E16}" srcOrd="0" destOrd="0" presId="urn:microsoft.com/office/officeart/2005/8/layout/vProcess5"/>
    <dgm:cxn modelId="{6315F1D2-F5A3-4A7F-AF8A-0BC51583A777}" srcId="{5821FCA8-1E0A-4DA9-8FE6-F16521907DE9}" destId="{1AD43E70-50AA-4534-A077-04AF43EDBB9D}" srcOrd="1" destOrd="0" parTransId="{5DD36B4C-54D5-4308-A514-CFDBFFF5EF08}" sibTransId="{CB5235F7-A009-49C4-874D-1798C3C5C65A}"/>
    <dgm:cxn modelId="{B0E450D7-663B-49AE-BAD1-FDA1B8959A72}" type="presOf" srcId="{628D877D-8187-4FC9-AF30-83400076DB5B}" destId="{80B93ADF-7F68-4322-92F5-8346E02EACE1}" srcOrd="0" destOrd="0" presId="urn:microsoft.com/office/officeart/2005/8/layout/vProcess5"/>
    <dgm:cxn modelId="{ABF6D6E8-4BC3-4249-A678-AD5BF94C2DE9}" type="presOf" srcId="{FBC51845-B9CA-4655-B4FA-F47415AD1353}" destId="{06C45222-8B25-48B9-9BB1-0653CF4C2039}" srcOrd="1" destOrd="0" presId="urn:microsoft.com/office/officeart/2005/8/layout/vProcess5"/>
    <dgm:cxn modelId="{4814BEFC-DD99-456D-BFE4-8CDC90586994}" type="presOf" srcId="{CB5235F7-A009-49C4-874D-1798C3C5C65A}" destId="{827B27C3-7BBB-4EF7-A637-B60C2A0A58B3}" srcOrd="0" destOrd="0" presId="urn:microsoft.com/office/officeart/2005/8/layout/vProcess5"/>
    <dgm:cxn modelId="{5BF3F03B-5BA2-4863-9658-F9EB46B2E363}" type="presParOf" srcId="{69623548-8CFC-419F-A20A-C52DFE257B37}" destId="{920C9005-2A25-4268-BB65-6D1A8B6D29A9}" srcOrd="0" destOrd="0" presId="urn:microsoft.com/office/officeart/2005/8/layout/vProcess5"/>
    <dgm:cxn modelId="{A5C62255-C9F1-4630-BD1A-32167AE5A567}" type="presParOf" srcId="{69623548-8CFC-419F-A20A-C52DFE257B37}" destId="{58E004FE-6BCA-4B72-9A54-AA687532896E}" srcOrd="1" destOrd="0" presId="urn:microsoft.com/office/officeart/2005/8/layout/vProcess5"/>
    <dgm:cxn modelId="{FA2C0821-EE5D-411B-B11A-A6ADE557A74B}" type="presParOf" srcId="{69623548-8CFC-419F-A20A-C52DFE257B37}" destId="{8152AAB2-F7BE-4D47-A1D3-719BEBEF2CC8}" srcOrd="2" destOrd="0" presId="urn:microsoft.com/office/officeart/2005/8/layout/vProcess5"/>
    <dgm:cxn modelId="{E21BFE47-F673-492B-9832-C052C23AAA56}" type="presParOf" srcId="{69623548-8CFC-419F-A20A-C52DFE257B37}" destId="{BF160F2A-2FBB-41F9-892F-B7F227FA098F}" srcOrd="3" destOrd="0" presId="urn:microsoft.com/office/officeart/2005/8/layout/vProcess5"/>
    <dgm:cxn modelId="{E8C01702-44BE-494A-88BE-27A80F967C8D}" type="presParOf" srcId="{69623548-8CFC-419F-A20A-C52DFE257B37}" destId="{DD10634D-60C5-4EFF-9E62-71BC0128E173}" srcOrd="4" destOrd="0" presId="urn:microsoft.com/office/officeart/2005/8/layout/vProcess5"/>
    <dgm:cxn modelId="{03C3CAB5-556B-4C06-9529-94FBBFAAA3D6}" type="presParOf" srcId="{69623548-8CFC-419F-A20A-C52DFE257B37}" destId="{80B93ADF-7F68-4322-92F5-8346E02EACE1}" srcOrd="5" destOrd="0" presId="urn:microsoft.com/office/officeart/2005/8/layout/vProcess5"/>
    <dgm:cxn modelId="{99B22A44-A837-4D43-9961-813E8DBCA656}" type="presParOf" srcId="{69623548-8CFC-419F-A20A-C52DFE257B37}" destId="{589CA546-6CA5-4744-82AA-D5F3B5411B90}" srcOrd="6" destOrd="0" presId="urn:microsoft.com/office/officeart/2005/8/layout/vProcess5"/>
    <dgm:cxn modelId="{34C25A77-6BB6-4EC7-A3B9-B85A748721BA}" type="presParOf" srcId="{69623548-8CFC-419F-A20A-C52DFE257B37}" destId="{827B27C3-7BBB-4EF7-A637-B60C2A0A58B3}" srcOrd="7" destOrd="0" presId="urn:microsoft.com/office/officeart/2005/8/layout/vProcess5"/>
    <dgm:cxn modelId="{1E674D53-118C-4E19-A687-AB8DD4120810}" type="presParOf" srcId="{69623548-8CFC-419F-A20A-C52DFE257B37}" destId="{A043982B-52FC-44DF-BEF4-F26BE6887E16}" srcOrd="8" destOrd="0" presId="urn:microsoft.com/office/officeart/2005/8/layout/vProcess5"/>
    <dgm:cxn modelId="{D87748DF-CD61-4918-A60A-245463C6E133}" type="presParOf" srcId="{69623548-8CFC-419F-A20A-C52DFE257B37}" destId="{D5B03814-2E86-4B1F-B8F8-321B22B3A3D5}" srcOrd="9" destOrd="0" presId="urn:microsoft.com/office/officeart/2005/8/layout/vProcess5"/>
    <dgm:cxn modelId="{4155A190-7DBE-41E0-9094-5E624055C088}" type="presParOf" srcId="{69623548-8CFC-419F-A20A-C52DFE257B37}" destId="{86E16468-EA91-4769-99D0-D4D4D47AB522}" srcOrd="10" destOrd="0" presId="urn:microsoft.com/office/officeart/2005/8/layout/vProcess5"/>
    <dgm:cxn modelId="{4709A323-157F-434B-B15F-0C27ED2C38EE}" type="presParOf" srcId="{69623548-8CFC-419F-A20A-C52DFE257B37}" destId="{2AC511E6-32E6-4BA0-9EB5-7568E99794D6}" srcOrd="11" destOrd="0" presId="urn:microsoft.com/office/officeart/2005/8/layout/vProcess5"/>
    <dgm:cxn modelId="{EAA42715-61A5-4702-BB80-B58FB17BF751}" type="presParOf" srcId="{69623548-8CFC-419F-A20A-C52DFE257B37}" destId="{89822965-ACFA-42BE-AB14-F0BA9BFB4A82}" srcOrd="12" destOrd="0" presId="urn:microsoft.com/office/officeart/2005/8/layout/vProcess5"/>
    <dgm:cxn modelId="{8E67B662-01BA-433F-9179-41F67A7D5D25}" type="presParOf" srcId="{69623548-8CFC-419F-A20A-C52DFE257B37}" destId="{06C45222-8B25-48B9-9BB1-0653CF4C2039}" srcOrd="13" destOrd="0" presId="urn:microsoft.com/office/officeart/2005/8/layout/vProcess5"/>
    <dgm:cxn modelId="{20980691-A8AB-46D2-8830-BE962B8B65AF}" type="presParOf" srcId="{69623548-8CFC-419F-A20A-C52DFE257B37}" destId="{A4016247-7F6E-449C-AFB0-4FED01831817}"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208FB-6F96-4988-939E-2759675036E7}"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1A2FE8D8-99DF-438A-889D-D3603E75130B}">
      <dgm:prSet custT="1"/>
      <dgm:spPr/>
      <dgm:t>
        <a:bodyPr/>
        <a:lstStyle/>
        <a:p>
          <a:pPr algn="ctr"/>
          <a:r>
            <a:rPr lang="en-US" sz="2000">
              <a:hlinkClick xmlns:r="http://schemas.openxmlformats.org/officeDocument/2006/relationships" r:id="rId1"/>
            </a:rPr>
            <a:t>FAQ’s</a:t>
          </a:r>
          <a:endParaRPr lang="en-US" sz="2000"/>
        </a:p>
      </dgm:t>
    </dgm:pt>
    <dgm:pt modelId="{466E1D89-4492-42FA-8D89-07D3B0071CE4}" type="parTrans" cxnId="{856BEB9B-A38D-424B-A749-0E01FF34ED13}">
      <dgm:prSet/>
      <dgm:spPr/>
      <dgm:t>
        <a:bodyPr/>
        <a:lstStyle/>
        <a:p>
          <a:endParaRPr lang="en-US"/>
        </a:p>
      </dgm:t>
    </dgm:pt>
    <dgm:pt modelId="{DC26A7AA-B81A-4A6D-A967-5F11E62608A2}" type="sibTrans" cxnId="{856BEB9B-A38D-424B-A749-0E01FF34ED13}">
      <dgm:prSet/>
      <dgm:spPr/>
      <dgm:t>
        <a:bodyPr/>
        <a:lstStyle/>
        <a:p>
          <a:endParaRPr lang="en-US"/>
        </a:p>
      </dgm:t>
    </dgm:pt>
    <dgm:pt modelId="{E0E03DA3-536B-44E9-9F49-E3F94910C283}">
      <dgm:prSet custT="1"/>
      <dgm:spPr/>
      <dgm:t>
        <a:bodyPr/>
        <a:lstStyle/>
        <a:p>
          <a:pPr algn="ctr"/>
          <a:r>
            <a:rPr lang="en-US" sz="1800">
              <a:hlinkClick xmlns:r="http://schemas.openxmlformats.org/officeDocument/2006/relationships" r:id="rId2"/>
            </a:rPr>
            <a:t>Types of aid</a:t>
          </a:r>
          <a:endParaRPr lang="en-US" sz="1800"/>
        </a:p>
      </dgm:t>
    </dgm:pt>
    <dgm:pt modelId="{1F6A1567-2C9C-4E01-AD03-F1C7ADAACE3C}" type="parTrans" cxnId="{C5B7BF9B-42D6-451A-937F-2069BDA2EB23}">
      <dgm:prSet/>
      <dgm:spPr/>
      <dgm:t>
        <a:bodyPr/>
        <a:lstStyle/>
        <a:p>
          <a:endParaRPr lang="en-US"/>
        </a:p>
      </dgm:t>
    </dgm:pt>
    <dgm:pt modelId="{6A0E9EB5-89A5-4751-A45D-749A3B286156}" type="sibTrans" cxnId="{C5B7BF9B-42D6-451A-937F-2069BDA2EB23}">
      <dgm:prSet/>
      <dgm:spPr/>
      <dgm:t>
        <a:bodyPr/>
        <a:lstStyle/>
        <a:p>
          <a:endParaRPr lang="en-US"/>
        </a:p>
      </dgm:t>
    </dgm:pt>
    <dgm:pt modelId="{CFCFE073-3F60-474C-A2F8-2DF4E3078960}" type="pres">
      <dgm:prSet presAssocID="{28D208FB-6F96-4988-939E-2759675036E7}" presName="linear" presStyleCnt="0">
        <dgm:presLayoutVars>
          <dgm:animLvl val="lvl"/>
          <dgm:resizeHandles val="exact"/>
        </dgm:presLayoutVars>
      </dgm:prSet>
      <dgm:spPr/>
    </dgm:pt>
    <dgm:pt modelId="{EB232220-FAB9-4EE3-BE8D-B564413BF0F7}" type="pres">
      <dgm:prSet presAssocID="{1A2FE8D8-99DF-438A-889D-D3603E75130B}" presName="parentText" presStyleLbl="node1" presStyleIdx="0" presStyleCnt="2" custLinFactNeighborX="-99978" custLinFactNeighborY="53634">
        <dgm:presLayoutVars>
          <dgm:chMax val="0"/>
          <dgm:bulletEnabled val="1"/>
        </dgm:presLayoutVars>
      </dgm:prSet>
      <dgm:spPr/>
    </dgm:pt>
    <dgm:pt modelId="{8CCEE6E8-FCDF-47A6-BC50-DBF541CE7BCD}" type="pres">
      <dgm:prSet presAssocID="{DC26A7AA-B81A-4A6D-A967-5F11E62608A2}" presName="spacer" presStyleCnt="0"/>
      <dgm:spPr/>
    </dgm:pt>
    <dgm:pt modelId="{3B8F1C0F-AC60-40E3-881F-6FE92E88FC44}" type="pres">
      <dgm:prSet presAssocID="{E0E03DA3-536B-44E9-9F49-E3F94910C283}" presName="parentText" presStyleLbl="node1" presStyleIdx="1" presStyleCnt="2" custLinFactX="-74213" custLinFactNeighborX="-100000" custLinFactNeighborY="64095">
        <dgm:presLayoutVars>
          <dgm:chMax val="0"/>
          <dgm:bulletEnabled val="1"/>
        </dgm:presLayoutVars>
      </dgm:prSet>
      <dgm:spPr/>
    </dgm:pt>
  </dgm:ptLst>
  <dgm:cxnLst>
    <dgm:cxn modelId="{67993535-B655-48F3-86E2-AF9587C91778}" type="presOf" srcId="{E0E03DA3-536B-44E9-9F49-E3F94910C283}" destId="{3B8F1C0F-AC60-40E3-881F-6FE92E88FC44}" srcOrd="0" destOrd="0" presId="urn:microsoft.com/office/officeart/2005/8/layout/vList2"/>
    <dgm:cxn modelId="{C5B7BF9B-42D6-451A-937F-2069BDA2EB23}" srcId="{28D208FB-6F96-4988-939E-2759675036E7}" destId="{E0E03DA3-536B-44E9-9F49-E3F94910C283}" srcOrd="1" destOrd="0" parTransId="{1F6A1567-2C9C-4E01-AD03-F1C7ADAACE3C}" sibTransId="{6A0E9EB5-89A5-4751-A45D-749A3B286156}"/>
    <dgm:cxn modelId="{856BEB9B-A38D-424B-A749-0E01FF34ED13}" srcId="{28D208FB-6F96-4988-939E-2759675036E7}" destId="{1A2FE8D8-99DF-438A-889D-D3603E75130B}" srcOrd="0" destOrd="0" parTransId="{466E1D89-4492-42FA-8D89-07D3B0071CE4}" sibTransId="{DC26A7AA-B81A-4A6D-A967-5F11E62608A2}"/>
    <dgm:cxn modelId="{16AFEF9F-4B7D-4808-BA1A-F8837295D708}" type="presOf" srcId="{28D208FB-6F96-4988-939E-2759675036E7}" destId="{CFCFE073-3F60-474C-A2F8-2DF4E3078960}" srcOrd="0" destOrd="0" presId="urn:microsoft.com/office/officeart/2005/8/layout/vList2"/>
    <dgm:cxn modelId="{3FE93DEF-E75E-403B-9EEE-C4A74C2B72F3}" type="presOf" srcId="{1A2FE8D8-99DF-438A-889D-D3603E75130B}" destId="{EB232220-FAB9-4EE3-BE8D-B564413BF0F7}" srcOrd="0" destOrd="0" presId="urn:microsoft.com/office/officeart/2005/8/layout/vList2"/>
    <dgm:cxn modelId="{AC1D3FEB-9FA0-4015-B8C1-A057C9D8F91B}" type="presParOf" srcId="{CFCFE073-3F60-474C-A2F8-2DF4E3078960}" destId="{EB232220-FAB9-4EE3-BE8D-B564413BF0F7}" srcOrd="0" destOrd="0" presId="urn:microsoft.com/office/officeart/2005/8/layout/vList2"/>
    <dgm:cxn modelId="{F1856E7F-3BB0-4CB2-9E14-2411316EA8E0}" type="presParOf" srcId="{CFCFE073-3F60-474C-A2F8-2DF4E3078960}" destId="{8CCEE6E8-FCDF-47A6-BC50-DBF541CE7BCD}" srcOrd="1" destOrd="0" presId="urn:microsoft.com/office/officeart/2005/8/layout/vList2"/>
    <dgm:cxn modelId="{00A94447-4BD5-4918-AF2C-0AB4BAFC3B60}" type="presParOf" srcId="{CFCFE073-3F60-474C-A2F8-2DF4E3078960}" destId="{3B8F1C0F-AC60-40E3-881F-6FE92E88FC44}"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004FE-6BCA-4B72-9A54-AA687532896E}">
      <dsp:nvSpPr>
        <dsp:cNvPr id="0" name=""/>
        <dsp:cNvSpPr/>
      </dsp:nvSpPr>
      <dsp:spPr>
        <a:xfrm>
          <a:off x="0" y="0"/>
          <a:ext cx="8097012" cy="783240"/>
        </a:xfrm>
        <a:prstGeom prst="roundRect">
          <a:avLst>
            <a:gd name="adj" fmla="val 10000"/>
          </a:avLst>
        </a:prstGeom>
        <a:solidFill>
          <a:schemeClr val="accent4">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hlinkClick xmlns:r="http://schemas.openxmlformats.org/officeDocument/2006/relationships" r:id="rId1"/>
            </a:rPr>
            <a:t>FL Statue 1003.4282: Requirements for a standard high school diploma</a:t>
          </a:r>
          <a:endParaRPr lang="en-US" sz="2000" kern="1200"/>
        </a:p>
      </dsp:txBody>
      <dsp:txXfrm>
        <a:off x="22940" y="22940"/>
        <a:ext cx="7160195" cy="737360"/>
      </dsp:txXfrm>
    </dsp:sp>
    <dsp:sp modelId="{8152AAB2-F7BE-4D47-A1D3-719BEBEF2CC8}">
      <dsp:nvSpPr>
        <dsp:cNvPr id="0" name=""/>
        <dsp:cNvSpPr/>
      </dsp:nvSpPr>
      <dsp:spPr>
        <a:xfrm>
          <a:off x="604647" y="892024"/>
          <a:ext cx="8097012" cy="783240"/>
        </a:xfrm>
        <a:prstGeom prst="roundRect">
          <a:avLst>
            <a:gd name="adj" fmla="val 10000"/>
          </a:avLst>
        </a:prstGeom>
        <a:solidFill>
          <a:schemeClr val="accent4">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hlinkClick xmlns:r="http://schemas.openxmlformats.org/officeDocument/2006/relationships" r:id="rId1"/>
            </a:rPr>
            <a:t>Statutes &amp; Constitution :View Statutes : Online Sunshine (state.fl.us)</a:t>
          </a:r>
          <a:endParaRPr lang="en-US" sz="2000" kern="1200"/>
        </a:p>
      </dsp:txBody>
      <dsp:txXfrm>
        <a:off x="627587" y="914964"/>
        <a:ext cx="6937378" cy="737360"/>
      </dsp:txXfrm>
    </dsp:sp>
    <dsp:sp modelId="{BF160F2A-2FBB-41F9-892F-B7F227FA098F}">
      <dsp:nvSpPr>
        <dsp:cNvPr id="0" name=""/>
        <dsp:cNvSpPr/>
      </dsp:nvSpPr>
      <dsp:spPr>
        <a:xfrm>
          <a:off x="1209293" y="1784048"/>
          <a:ext cx="8097012" cy="783240"/>
        </a:xfrm>
        <a:prstGeom prst="roundRect">
          <a:avLst>
            <a:gd name="adj" fmla="val 10000"/>
          </a:avLst>
        </a:prstGeom>
        <a:solidFill>
          <a:schemeClr val="accent4">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hlinkClick xmlns:r="http://schemas.openxmlformats.org/officeDocument/2006/relationships" r:id="rId2"/>
            </a:rPr>
            <a:t>FL Statue 1008.22 Student assessment program for public schools</a:t>
          </a:r>
          <a:endParaRPr lang="en-US" sz="2000" kern="1200"/>
        </a:p>
      </dsp:txBody>
      <dsp:txXfrm>
        <a:off x="1232233" y="1806988"/>
        <a:ext cx="6937378" cy="737360"/>
      </dsp:txXfrm>
    </dsp:sp>
    <dsp:sp modelId="{DD10634D-60C5-4EFF-9E62-71BC0128E173}">
      <dsp:nvSpPr>
        <dsp:cNvPr id="0" name=""/>
        <dsp:cNvSpPr/>
      </dsp:nvSpPr>
      <dsp:spPr>
        <a:xfrm>
          <a:off x="1813940" y="2676072"/>
          <a:ext cx="8097012" cy="783240"/>
        </a:xfrm>
        <a:prstGeom prst="roundRect">
          <a:avLst>
            <a:gd name="adj" fmla="val 10000"/>
          </a:avLst>
        </a:prstGeom>
        <a:solidFill>
          <a:schemeClr val="accent4">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hlinkClick xmlns:r="http://schemas.openxmlformats.org/officeDocument/2006/relationships" r:id="rId3"/>
            </a:rPr>
            <a:t>FAST Assessments </a:t>
          </a:r>
          <a:endParaRPr lang="en-US" sz="2000" kern="1200"/>
        </a:p>
      </dsp:txBody>
      <dsp:txXfrm>
        <a:off x="1836880" y="2699012"/>
        <a:ext cx="6937378" cy="737360"/>
      </dsp:txXfrm>
    </dsp:sp>
    <dsp:sp modelId="{80B93ADF-7F68-4322-92F5-8346E02EACE1}">
      <dsp:nvSpPr>
        <dsp:cNvPr id="0" name=""/>
        <dsp:cNvSpPr/>
      </dsp:nvSpPr>
      <dsp:spPr>
        <a:xfrm>
          <a:off x="2418587" y="3568097"/>
          <a:ext cx="8097012" cy="783240"/>
        </a:xfrm>
        <a:prstGeom prst="roundRect">
          <a:avLst>
            <a:gd name="adj" fmla="val 10000"/>
          </a:avLst>
        </a:prstGeom>
        <a:solidFill>
          <a:schemeClr val="accent4">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hlinkClick xmlns:r="http://schemas.openxmlformats.org/officeDocument/2006/relationships" r:id="rId2"/>
            </a:rPr>
            <a:t>Florida Statue 1008.22 Student assessment program for public schools</a:t>
          </a:r>
          <a:endParaRPr lang="en-US" sz="2000" kern="1200"/>
        </a:p>
      </dsp:txBody>
      <dsp:txXfrm>
        <a:off x="2441527" y="3591037"/>
        <a:ext cx="6937378" cy="737360"/>
      </dsp:txXfrm>
    </dsp:sp>
    <dsp:sp modelId="{589CA546-6CA5-4744-82AA-D5F3B5411B90}">
      <dsp:nvSpPr>
        <dsp:cNvPr id="0" name=""/>
        <dsp:cNvSpPr/>
      </dsp:nvSpPr>
      <dsp:spPr>
        <a:xfrm>
          <a:off x="7587905" y="572200"/>
          <a:ext cx="509106" cy="509106"/>
        </a:xfrm>
        <a:prstGeom prst="downArrow">
          <a:avLst>
            <a:gd name="adj1" fmla="val 55000"/>
            <a:gd name="adj2" fmla="val 45000"/>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827B27C3-7BBB-4EF7-A637-B60C2A0A58B3}">
      <dsp:nvSpPr>
        <dsp:cNvPr id="0" name=""/>
        <dsp:cNvSpPr/>
      </dsp:nvSpPr>
      <dsp:spPr>
        <a:xfrm>
          <a:off x="8192552" y="1464225"/>
          <a:ext cx="509106" cy="509106"/>
        </a:xfrm>
        <a:prstGeom prst="downArrow">
          <a:avLst>
            <a:gd name="adj1" fmla="val 55000"/>
            <a:gd name="adj2" fmla="val 45000"/>
          </a:avLst>
        </a:prstGeom>
        <a:solidFill>
          <a:schemeClr val="accent4">
            <a:alpha val="90000"/>
            <a:tint val="40000"/>
            <a:hueOff val="0"/>
            <a:satOff val="0"/>
            <a:lumOff val="0"/>
            <a:alphaOff val="-13333"/>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A043982B-52FC-44DF-BEF4-F26BE6887E16}">
      <dsp:nvSpPr>
        <dsp:cNvPr id="0" name=""/>
        <dsp:cNvSpPr/>
      </dsp:nvSpPr>
      <dsp:spPr>
        <a:xfrm>
          <a:off x="8797199" y="2343195"/>
          <a:ext cx="509106" cy="509106"/>
        </a:xfrm>
        <a:prstGeom prst="downArrow">
          <a:avLst>
            <a:gd name="adj1" fmla="val 55000"/>
            <a:gd name="adj2" fmla="val 45000"/>
          </a:avLst>
        </a:prstGeom>
        <a:solidFill>
          <a:schemeClr val="accent4">
            <a:alpha val="90000"/>
            <a:tint val="40000"/>
            <a:hueOff val="0"/>
            <a:satOff val="0"/>
            <a:lumOff val="0"/>
            <a:alphaOff val="-26667"/>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D5B03814-2E86-4B1F-B8F8-321B22B3A3D5}">
      <dsp:nvSpPr>
        <dsp:cNvPr id="0" name=""/>
        <dsp:cNvSpPr/>
      </dsp:nvSpPr>
      <dsp:spPr>
        <a:xfrm>
          <a:off x="9401846" y="3243922"/>
          <a:ext cx="509106" cy="509106"/>
        </a:xfrm>
        <a:prstGeom prst="downArrow">
          <a:avLst>
            <a:gd name="adj1" fmla="val 55000"/>
            <a:gd name="adj2" fmla="val 45000"/>
          </a:avLst>
        </a:prstGeom>
        <a:solidFill>
          <a:schemeClr val="accent4">
            <a:alpha val="90000"/>
            <a:tint val="40000"/>
            <a:hueOff val="0"/>
            <a:satOff val="0"/>
            <a:lumOff val="0"/>
            <a:alphaOff val="-4000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32220-FAB9-4EE3-BE8D-B564413BF0F7}">
      <dsp:nvSpPr>
        <dsp:cNvPr id="0" name=""/>
        <dsp:cNvSpPr/>
      </dsp:nvSpPr>
      <dsp:spPr>
        <a:xfrm>
          <a:off x="0" y="55582"/>
          <a:ext cx="1642347" cy="524160"/>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hlinkClick xmlns:r="http://schemas.openxmlformats.org/officeDocument/2006/relationships" r:id="rId1"/>
            </a:rPr>
            <a:t>FAQ’s</a:t>
          </a:r>
          <a:endParaRPr lang="en-US" sz="2000" kern="1200"/>
        </a:p>
      </dsp:txBody>
      <dsp:txXfrm>
        <a:off x="25587" y="81169"/>
        <a:ext cx="1591173" cy="472986"/>
      </dsp:txXfrm>
    </dsp:sp>
    <dsp:sp modelId="{3B8F1C0F-AC60-40E3-881F-6FE92E88FC44}">
      <dsp:nvSpPr>
        <dsp:cNvPr id="0" name=""/>
        <dsp:cNvSpPr/>
      </dsp:nvSpPr>
      <dsp:spPr>
        <a:xfrm>
          <a:off x="0" y="629464"/>
          <a:ext cx="1642347" cy="524160"/>
        </a:xfrm>
        <a:prstGeom prst="roundRect">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hlinkClick xmlns:r="http://schemas.openxmlformats.org/officeDocument/2006/relationships" r:id="rId2"/>
            </a:rPr>
            <a:t>Types of aid</a:t>
          </a:r>
          <a:endParaRPr lang="en-US" sz="1800" kern="1200"/>
        </a:p>
      </dsp:txBody>
      <dsp:txXfrm>
        <a:off x="25587" y="655051"/>
        <a:ext cx="1591173" cy="47298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C8914F-8FF3-E90F-954C-B44291810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62B10D-54D4-DB23-B946-6A5764CE2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ECDF48-C8B0-4711-B4AE-6891E7895B81}" type="datetimeFigureOut">
              <a:rPr lang="en-US" smtClean="0"/>
              <a:t>7/22/2025</a:t>
            </a:fld>
            <a:endParaRPr lang="en-US"/>
          </a:p>
        </p:txBody>
      </p:sp>
      <p:sp>
        <p:nvSpPr>
          <p:cNvPr id="4" name="Footer Placeholder 3">
            <a:extLst>
              <a:ext uri="{FF2B5EF4-FFF2-40B4-BE49-F238E27FC236}">
                <a16:creationId xmlns:a16="http://schemas.microsoft.com/office/drawing/2014/main" id="{11268234-D9B9-DFC9-B272-64FBEF207A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27B692-4448-E0D5-2B66-9A01B672F6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540517-BA21-43D7-A302-26EC70A7A3A2}" type="slidenum">
              <a:rPr lang="en-US" smtClean="0"/>
              <a:t>‹#›</a:t>
            </a:fld>
            <a:endParaRPr lang="en-US"/>
          </a:p>
        </p:txBody>
      </p:sp>
    </p:spTree>
    <p:extLst>
      <p:ext uri="{BB962C8B-B14F-4D97-AF65-F5344CB8AC3E}">
        <p14:creationId xmlns:p14="http://schemas.microsoft.com/office/powerpoint/2010/main" val="3897694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07076-0351-B94C-BDCA-ED0B23F83FF1}"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3C6D1-EB97-5E42-99A3-D0324D2A8687}" type="slidenum">
              <a:rPr lang="en-US" smtClean="0"/>
              <a:t>‹#›</a:t>
            </a:fld>
            <a:endParaRPr lang="en-US"/>
          </a:p>
        </p:txBody>
      </p:sp>
    </p:spTree>
    <p:extLst>
      <p:ext uri="{BB962C8B-B14F-4D97-AF65-F5344CB8AC3E}">
        <p14:creationId xmlns:p14="http://schemas.microsoft.com/office/powerpoint/2010/main" val="37036976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rarsupport.zendesk.com/hc/en-us/articles/4408738060315-Which-Colleges-Universities-Accept-The-SSAR-SRA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udentaid.gov/h/apply-for-aid/fafsa?os=f&amp;ref=ap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doe.org/core/fileparse.php/7764/urlt/gradrequirefsa.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doe.org/core/fileparse.php/7764/urlt/GradRequireFSA.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leg.state.fl.us/statutes/index.cfm?mode=View%20Statutes&amp;SubMenu=1&amp;App_mode=Display_Statute&amp;Search_String=1003.4282&amp;URL=1000-1099/1003/Sections/1003.4282.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1</a:t>
            </a:fld>
            <a:endParaRPr lang="en-US"/>
          </a:p>
        </p:txBody>
      </p:sp>
    </p:spTree>
    <p:extLst>
      <p:ext uri="{BB962C8B-B14F-4D97-AF65-F5344CB8AC3E}">
        <p14:creationId xmlns:p14="http://schemas.microsoft.com/office/powerpoint/2010/main" val="384566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13</a:t>
            </a:fld>
            <a:endParaRPr lang="en-US"/>
          </a:p>
        </p:txBody>
      </p:sp>
    </p:spTree>
    <p:extLst>
      <p:ext uri="{BB962C8B-B14F-4D97-AF65-F5344CB8AC3E}">
        <p14:creationId xmlns:p14="http://schemas.microsoft.com/office/powerpoint/2010/main" val="1307854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14</a:t>
            </a:fld>
            <a:endParaRPr lang="en-US"/>
          </a:p>
        </p:txBody>
      </p:sp>
    </p:spTree>
    <p:extLst>
      <p:ext uri="{BB962C8B-B14F-4D97-AF65-F5344CB8AC3E}">
        <p14:creationId xmlns:p14="http://schemas.microsoft.com/office/powerpoint/2010/main" val="174443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15</a:t>
            </a:fld>
            <a:endParaRPr lang="en-US"/>
          </a:p>
        </p:txBody>
      </p:sp>
    </p:spTree>
    <p:extLst>
      <p:ext uri="{BB962C8B-B14F-4D97-AF65-F5344CB8AC3E}">
        <p14:creationId xmlns:p14="http://schemas.microsoft.com/office/powerpoint/2010/main" val="313018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16</a:t>
            </a:fld>
            <a:endParaRPr lang="en-US"/>
          </a:p>
        </p:txBody>
      </p:sp>
    </p:spTree>
    <p:extLst>
      <p:ext uri="{BB962C8B-B14F-4D97-AF65-F5344CB8AC3E}">
        <p14:creationId xmlns:p14="http://schemas.microsoft.com/office/powerpoint/2010/main" val="264260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17</a:t>
            </a:fld>
            <a:endParaRPr lang="en-US"/>
          </a:p>
        </p:txBody>
      </p:sp>
    </p:spTree>
    <p:extLst>
      <p:ext uri="{BB962C8B-B14F-4D97-AF65-F5344CB8AC3E}">
        <p14:creationId xmlns:p14="http://schemas.microsoft.com/office/powerpoint/2010/main" val="300701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Which Colleges/Universities Accept The SSAR/SRAR? – Support Center (zendesk.com)</a:t>
            </a:r>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21</a:t>
            </a:fld>
            <a:endParaRPr lang="en-US"/>
          </a:p>
        </p:txBody>
      </p:sp>
    </p:spTree>
    <p:extLst>
      <p:ext uri="{BB962C8B-B14F-4D97-AF65-F5344CB8AC3E}">
        <p14:creationId xmlns:p14="http://schemas.microsoft.com/office/powerpoint/2010/main" val="387377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FAFSA® Application | Federal Student Aid</a:t>
            </a:r>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22</a:t>
            </a:fld>
            <a:endParaRPr lang="en-US"/>
          </a:p>
        </p:txBody>
      </p:sp>
    </p:spTree>
    <p:extLst>
      <p:ext uri="{BB962C8B-B14F-4D97-AF65-F5344CB8AC3E}">
        <p14:creationId xmlns:p14="http://schemas.microsoft.com/office/powerpoint/2010/main" val="307420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https://www.floridacollegesystemfoundation.org/</a:t>
            </a:r>
          </a:p>
          <a:p>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24</a:t>
            </a:fld>
            <a:endParaRPr lang="en-US"/>
          </a:p>
        </p:txBody>
      </p:sp>
    </p:spTree>
    <p:extLst>
      <p:ext uri="{BB962C8B-B14F-4D97-AF65-F5344CB8AC3E}">
        <p14:creationId xmlns:p14="http://schemas.microsoft.com/office/powerpoint/2010/main" val="442188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25</a:t>
            </a:fld>
            <a:endParaRPr lang="en-US"/>
          </a:p>
        </p:txBody>
      </p:sp>
    </p:spTree>
    <p:extLst>
      <p:ext uri="{BB962C8B-B14F-4D97-AF65-F5344CB8AC3E}">
        <p14:creationId xmlns:p14="http://schemas.microsoft.com/office/powerpoint/2010/main" val="16936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26</a:t>
            </a:fld>
            <a:endParaRPr lang="en-US"/>
          </a:p>
        </p:txBody>
      </p:sp>
    </p:spTree>
    <p:extLst>
      <p:ext uri="{BB962C8B-B14F-4D97-AF65-F5344CB8AC3E}">
        <p14:creationId xmlns:p14="http://schemas.microsoft.com/office/powerpoint/2010/main" val="161952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Links are from: DOE page: </a:t>
            </a:r>
            <a:r>
              <a:rPr lang="en-US">
                <a:hlinkClick r:id="rId3"/>
              </a:rPr>
              <a:t>Graduation Requirements for Florida's Statewide Assessments (fldoe.org)</a:t>
            </a:r>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3</a:t>
            </a:fld>
            <a:endParaRPr lang="en-US"/>
          </a:p>
        </p:txBody>
      </p:sp>
    </p:spTree>
    <p:extLst>
      <p:ext uri="{BB962C8B-B14F-4D97-AF65-F5344CB8AC3E}">
        <p14:creationId xmlns:p14="http://schemas.microsoft.com/office/powerpoint/2010/main" val="3484435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27</a:t>
            </a:fld>
            <a:endParaRPr lang="en-US"/>
          </a:p>
        </p:txBody>
      </p:sp>
    </p:spTree>
    <p:extLst>
      <p:ext uri="{BB962C8B-B14F-4D97-AF65-F5344CB8AC3E}">
        <p14:creationId xmlns:p14="http://schemas.microsoft.com/office/powerpoint/2010/main" val="130180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28</a:t>
            </a:fld>
            <a:endParaRPr lang="en-US"/>
          </a:p>
        </p:txBody>
      </p:sp>
    </p:spTree>
    <p:extLst>
      <p:ext uri="{BB962C8B-B14F-4D97-AF65-F5344CB8AC3E}">
        <p14:creationId xmlns:p14="http://schemas.microsoft.com/office/powerpoint/2010/main" val="1960788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https://wtc.citrusschools.org/</a:t>
            </a:r>
          </a:p>
        </p:txBody>
      </p:sp>
      <p:sp>
        <p:nvSpPr>
          <p:cNvPr id="4" name="Slide Number Placeholder 3"/>
          <p:cNvSpPr>
            <a:spLocks noGrp="1"/>
          </p:cNvSpPr>
          <p:nvPr>
            <p:ph type="sldNum" sz="quarter" idx="5"/>
          </p:nvPr>
        </p:nvSpPr>
        <p:spPr/>
        <p:txBody>
          <a:bodyPr/>
          <a:lstStyle/>
          <a:p>
            <a:fld id="{C963C6D1-EB97-5E42-99A3-D0324D2A8687}" type="slidenum">
              <a:rPr lang="en-US" smtClean="0"/>
              <a:t>29</a:t>
            </a:fld>
            <a:endParaRPr lang="en-US"/>
          </a:p>
        </p:txBody>
      </p:sp>
    </p:spTree>
    <p:extLst>
      <p:ext uri="{BB962C8B-B14F-4D97-AF65-F5344CB8AC3E}">
        <p14:creationId xmlns:p14="http://schemas.microsoft.com/office/powerpoint/2010/main" val="349879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https://phsc.edu/</a:t>
            </a:r>
          </a:p>
        </p:txBody>
      </p:sp>
      <p:sp>
        <p:nvSpPr>
          <p:cNvPr id="4" name="Slide Number Placeholder 3"/>
          <p:cNvSpPr>
            <a:spLocks noGrp="1"/>
          </p:cNvSpPr>
          <p:nvPr>
            <p:ph type="sldNum" sz="quarter" idx="5"/>
          </p:nvPr>
        </p:nvSpPr>
        <p:spPr/>
        <p:txBody>
          <a:bodyPr/>
          <a:lstStyle/>
          <a:p>
            <a:fld id="{C963C6D1-EB97-5E42-99A3-D0324D2A8687}" type="slidenum">
              <a:rPr lang="en-US" smtClean="0"/>
              <a:t>30</a:t>
            </a:fld>
            <a:endParaRPr lang="en-US"/>
          </a:p>
        </p:txBody>
      </p:sp>
    </p:spTree>
    <p:extLst>
      <p:ext uri="{BB962C8B-B14F-4D97-AF65-F5344CB8AC3E}">
        <p14:creationId xmlns:p14="http://schemas.microsoft.com/office/powerpoint/2010/main" val="1427379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963C6D1-EB97-5E42-99A3-D0324D2A8687}" type="slidenum">
              <a:rPr lang="en-US" smtClean="0"/>
              <a:t>31</a:t>
            </a:fld>
            <a:endParaRPr lang="en-US"/>
          </a:p>
        </p:txBody>
      </p:sp>
    </p:spTree>
    <p:extLst>
      <p:ext uri="{BB962C8B-B14F-4D97-AF65-F5344CB8AC3E}">
        <p14:creationId xmlns:p14="http://schemas.microsoft.com/office/powerpoint/2010/main" val="39691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https://www.floridastudentfinancialaidsg.org/SAPHome/SAPHome?url=home.#:~:text=First-Time%20Applicants.%20Students%20must%20submit%20a%20completed%20Florida</a:t>
            </a:r>
          </a:p>
        </p:txBody>
      </p:sp>
      <p:sp>
        <p:nvSpPr>
          <p:cNvPr id="4" name="Slide Number Placeholder 3"/>
          <p:cNvSpPr>
            <a:spLocks noGrp="1"/>
          </p:cNvSpPr>
          <p:nvPr>
            <p:ph type="sldNum" sz="quarter" idx="5"/>
          </p:nvPr>
        </p:nvSpPr>
        <p:spPr/>
        <p:txBody>
          <a:bodyPr/>
          <a:lstStyle/>
          <a:p>
            <a:fld id="{C963C6D1-EB97-5E42-99A3-D0324D2A8687}" type="slidenum">
              <a:rPr lang="en-US" smtClean="0"/>
              <a:t>32</a:t>
            </a:fld>
            <a:endParaRPr lang="en-US"/>
          </a:p>
        </p:txBody>
      </p:sp>
    </p:spTree>
    <p:extLst>
      <p:ext uri="{BB962C8B-B14F-4D97-AF65-F5344CB8AC3E}">
        <p14:creationId xmlns:p14="http://schemas.microsoft.com/office/powerpoint/2010/main" val="10364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33</a:t>
            </a:fld>
            <a:endParaRPr lang="en-US"/>
          </a:p>
        </p:txBody>
      </p:sp>
    </p:spTree>
    <p:extLst>
      <p:ext uri="{BB962C8B-B14F-4D97-AF65-F5344CB8AC3E}">
        <p14:creationId xmlns:p14="http://schemas.microsoft.com/office/powerpoint/2010/main" val="3554097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34</a:t>
            </a:fld>
            <a:endParaRPr lang="en-US"/>
          </a:p>
        </p:txBody>
      </p:sp>
    </p:spTree>
    <p:extLst>
      <p:ext uri="{BB962C8B-B14F-4D97-AF65-F5344CB8AC3E}">
        <p14:creationId xmlns:p14="http://schemas.microsoft.com/office/powerpoint/2010/main" val="94084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35</a:t>
            </a:fld>
            <a:endParaRPr lang="en-US"/>
          </a:p>
        </p:txBody>
      </p:sp>
    </p:spTree>
    <p:extLst>
      <p:ext uri="{BB962C8B-B14F-4D97-AF65-F5344CB8AC3E}">
        <p14:creationId xmlns:p14="http://schemas.microsoft.com/office/powerpoint/2010/main" val="3783356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36</a:t>
            </a:fld>
            <a:endParaRPr lang="en-US"/>
          </a:p>
        </p:txBody>
      </p:sp>
    </p:spTree>
    <p:extLst>
      <p:ext uri="{BB962C8B-B14F-4D97-AF65-F5344CB8AC3E}">
        <p14:creationId xmlns:p14="http://schemas.microsoft.com/office/powerpoint/2010/main" val="332580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Grad req for FL Statewide Assessments</a:t>
            </a:r>
            <a:endParaRPr lang="en-US"/>
          </a:p>
          <a:p>
            <a:r>
              <a:rPr lang="en-US">
                <a:hlinkClick r:id="rId4"/>
              </a:rPr>
              <a:t>http://www.leg.state.fl.us/statutes/index.cfm?mode=View%20Statutes&amp;SubMenu=1&amp;App_mode=Display_Statute&amp;Search_String=1003.4282&amp;URL=1000-1099/1003/Sections/1003.4282.html</a:t>
            </a:r>
            <a:endParaRPr lang="en-US"/>
          </a:p>
        </p:txBody>
      </p:sp>
      <p:sp>
        <p:nvSpPr>
          <p:cNvPr id="4" name="Slide Number Placeholder 3"/>
          <p:cNvSpPr>
            <a:spLocks noGrp="1"/>
          </p:cNvSpPr>
          <p:nvPr>
            <p:ph type="sldNum" sz="quarter" idx="5"/>
          </p:nvPr>
        </p:nvSpPr>
        <p:spPr/>
        <p:txBody>
          <a:bodyPr/>
          <a:lstStyle/>
          <a:p>
            <a:fld id="{C963C6D1-EB97-5E42-99A3-D0324D2A8687}" type="slidenum">
              <a:rPr lang="en-US" smtClean="0"/>
              <a:t>4</a:t>
            </a:fld>
            <a:endParaRPr lang="en-US"/>
          </a:p>
        </p:txBody>
      </p:sp>
    </p:spTree>
    <p:extLst>
      <p:ext uri="{BB962C8B-B14F-4D97-AF65-F5344CB8AC3E}">
        <p14:creationId xmlns:p14="http://schemas.microsoft.com/office/powerpoint/2010/main" val="1196049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37</a:t>
            </a:fld>
            <a:endParaRPr lang="en-US"/>
          </a:p>
        </p:txBody>
      </p:sp>
    </p:spTree>
    <p:extLst>
      <p:ext uri="{BB962C8B-B14F-4D97-AF65-F5344CB8AC3E}">
        <p14:creationId xmlns:p14="http://schemas.microsoft.com/office/powerpoint/2010/main" val="3143707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38</a:t>
            </a:fld>
            <a:endParaRPr lang="en-US"/>
          </a:p>
        </p:txBody>
      </p:sp>
    </p:spTree>
    <p:extLst>
      <p:ext uri="{BB962C8B-B14F-4D97-AF65-F5344CB8AC3E}">
        <p14:creationId xmlns:p14="http://schemas.microsoft.com/office/powerpoint/2010/main" val="216448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7</a:t>
            </a:fld>
            <a:endParaRPr lang="en-US"/>
          </a:p>
        </p:txBody>
      </p:sp>
    </p:spTree>
    <p:extLst>
      <p:ext uri="{BB962C8B-B14F-4D97-AF65-F5344CB8AC3E}">
        <p14:creationId xmlns:p14="http://schemas.microsoft.com/office/powerpoint/2010/main" val="360145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8</a:t>
            </a:fld>
            <a:endParaRPr lang="en-US"/>
          </a:p>
        </p:txBody>
      </p:sp>
    </p:spTree>
    <p:extLst>
      <p:ext uri="{BB962C8B-B14F-4D97-AF65-F5344CB8AC3E}">
        <p14:creationId xmlns:p14="http://schemas.microsoft.com/office/powerpoint/2010/main" val="184045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9</a:t>
            </a:fld>
            <a:endParaRPr lang="en-US"/>
          </a:p>
        </p:txBody>
      </p:sp>
    </p:spTree>
    <p:extLst>
      <p:ext uri="{BB962C8B-B14F-4D97-AF65-F5344CB8AC3E}">
        <p14:creationId xmlns:p14="http://schemas.microsoft.com/office/powerpoint/2010/main" val="36397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10</a:t>
            </a:fld>
            <a:endParaRPr lang="en-US"/>
          </a:p>
        </p:txBody>
      </p:sp>
    </p:spTree>
    <p:extLst>
      <p:ext uri="{BB962C8B-B14F-4D97-AF65-F5344CB8AC3E}">
        <p14:creationId xmlns:p14="http://schemas.microsoft.com/office/powerpoint/2010/main" val="161477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11</a:t>
            </a:fld>
            <a:endParaRPr lang="en-US"/>
          </a:p>
        </p:txBody>
      </p:sp>
    </p:spTree>
    <p:extLst>
      <p:ext uri="{BB962C8B-B14F-4D97-AF65-F5344CB8AC3E}">
        <p14:creationId xmlns:p14="http://schemas.microsoft.com/office/powerpoint/2010/main" val="251112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https://satsuite.collegeboard.org/sat/dates-deadlines</a:t>
            </a:r>
          </a:p>
        </p:txBody>
      </p:sp>
      <p:sp>
        <p:nvSpPr>
          <p:cNvPr id="4" name="Slide Number Placeholder 3"/>
          <p:cNvSpPr>
            <a:spLocks noGrp="1"/>
          </p:cNvSpPr>
          <p:nvPr>
            <p:ph type="sldNum" sz="quarter" idx="5"/>
          </p:nvPr>
        </p:nvSpPr>
        <p:spPr/>
        <p:txBody>
          <a:bodyPr/>
          <a:lstStyle/>
          <a:p>
            <a:fld id="{C963C6D1-EB97-5E42-99A3-D0324D2A8687}" type="slidenum">
              <a:rPr lang="en-US" smtClean="0"/>
              <a:t>12</a:t>
            </a:fld>
            <a:endParaRPr lang="en-US"/>
          </a:p>
        </p:txBody>
      </p:sp>
    </p:spTree>
    <p:extLst>
      <p:ext uri="{BB962C8B-B14F-4D97-AF65-F5344CB8AC3E}">
        <p14:creationId xmlns:p14="http://schemas.microsoft.com/office/powerpoint/2010/main" val="160906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FA44-36BD-3E11-61BD-253FB26CA1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2C3513-3B1A-8802-081F-4F0317248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CAADA-F979-3D32-61CE-34267F56AB0A}"/>
              </a:ext>
            </a:extLst>
          </p:cNvPr>
          <p:cNvSpPr>
            <a:spLocks noGrp="1"/>
          </p:cNvSpPr>
          <p:nvPr>
            <p:ph type="dt" sz="half" idx="10"/>
          </p:nvPr>
        </p:nvSpPr>
        <p:spPr/>
        <p:txBody>
          <a:bodyPr/>
          <a:lstStyle/>
          <a:p>
            <a:fld id="{D66E9FA8-D341-4C63-8665-1AED73BC25A8}" type="datetime1">
              <a:rPr lang="en-US" smtClean="0"/>
              <a:t>7/22/2025</a:t>
            </a:fld>
            <a:endParaRPr lang="en-US"/>
          </a:p>
        </p:txBody>
      </p:sp>
      <p:sp>
        <p:nvSpPr>
          <p:cNvPr id="5" name="Footer Placeholder 4">
            <a:extLst>
              <a:ext uri="{FF2B5EF4-FFF2-40B4-BE49-F238E27FC236}">
                <a16:creationId xmlns:a16="http://schemas.microsoft.com/office/drawing/2014/main" id="{0DC49334-7105-3F6F-F6AC-441B658B6525}"/>
              </a:ext>
            </a:extLst>
          </p:cNvPr>
          <p:cNvSpPr>
            <a:spLocks noGrp="1"/>
          </p:cNvSpPr>
          <p:nvPr>
            <p:ph type="ftr" sz="quarter" idx="11"/>
          </p:nvPr>
        </p:nvSpPr>
        <p:spPr/>
        <p:txBody>
          <a:bodyPr/>
          <a:lstStyle/>
          <a:p>
            <a:r>
              <a:rPr lang="en-US"/>
              <a:t>Rev  Sept </a:t>
            </a:r>
          </a:p>
        </p:txBody>
      </p:sp>
      <p:sp>
        <p:nvSpPr>
          <p:cNvPr id="6" name="Slide Number Placeholder 5">
            <a:extLst>
              <a:ext uri="{FF2B5EF4-FFF2-40B4-BE49-F238E27FC236}">
                <a16:creationId xmlns:a16="http://schemas.microsoft.com/office/drawing/2014/main" id="{410E25B3-18DF-97CD-8AE4-DAC032147124}"/>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26151097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10E4-0693-5ECD-C7CB-34E863DFB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0ED1C8-20F9-880C-0F64-FC9777940C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7AAE3-9216-C811-0C5C-E5ED7EA3E6BF}"/>
              </a:ext>
            </a:extLst>
          </p:cNvPr>
          <p:cNvSpPr>
            <a:spLocks noGrp="1"/>
          </p:cNvSpPr>
          <p:nvPr>
            <p:ph type="dt" sz="half" idx="10"/>
          </p:nvPr>
        </p:nvSpPr>
        <p:spPr/>
        <p:txBody>
          <a:bodyPr/>
          <a:lstStyle/>
          <a:p>
            <a:fld id="{A49F4D98-8291-492E-95F0-76FFC4434F57}" type="datetime1">
              <a:rPr lang="en-US" smtClean="0"/>
              <a:t>7/22/2025</a:t>
            </a:fld>
            <a:endParaRPr lang="en-US"/>
          </a:p>
        </p:txBody>
      </p:sp>
      <p:sp>
        <p:nvSpPr>
          <p:cNvPr id="5" name="Footer Placeholder 4">
            <a:extLst>
              <a:ext uri="{FF2B5EF4-FFF2-40B4-BE49-F238E27FC236}">
                <a16:creationId xmlns:a16="http://schemas.microsoft.com/office/drawing/2014/main" id="{4D2AC6FC-582A-A924-13B4-6A368DA19ED8}"/>
              </a:ext>
            </a:extLst>
          </p:cNvPr>
          <p:cNvSpPr>
            <a:spLocks noGrp="1"/>
          </p:cNvSpPr>
          <p:nvPr>
            <p:ph type="ftr" sz="quarter" idx="11"/>
          </p:nvPr>
        </p:nvSpPr>
        <p:spPr/>
        <p:txBody>
          <a:bodyPr/>
          <a:lstStyle/>
          <a:p>
            <a:r>
              <a:rPr lang="en-US"/>
              <a:t>Rev  Sept </a:t>
            </a:r>
          </a:p>
        </p:txBody>
      </p:sp>
      <p:sp>
        <p:nvSpPr>
          <p:cNvPr id="6" name="Slide Number Placeholder 5">
            <a:extLst>
              <a:ext uri="{FF2B5EF4-FFF2-40B4-BE49-F238E27FC236}">
                <a16:creationId xmlns:a16="http://schemas.microsoft.com/office/drawing/2014/main" id="{4D726A49-B687-A845-D9FD-B491897BA817}"/>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229010972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C4CC-A49A-F62D-7C8A-26281B6E49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CEB912-B776-2752-6221-4A5DE045F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1DE5C-48C5-D660-547E-FE2C92C09355}"/>
              </a:ext>
            </a:extLst>
          </p:cNvPr>
          <p:cNvSpPr>
            <a:spLocks noGrp="1"/>
          </p:cNvSpPr>
          <p:nvPr>
            <p:ph type="dt" sz="half" idx="10"/>
          </p:nvPr>
        </p:nvSpPr>
        <p:spPr/>
        <p:txBody>
          <a:bodyPr/>
          <a:lstStyle/>
          <a:p>
            <a:fld id="{BA78B858-A435-4FE5-8132-23C2C82D6A72}" type="datetime1">
              <a:rPr lang="en-US" smtClean="0"/>
              <a:t>7/22/2025</a:t>
            </a:fld>
            <a:endParaRPr lang="en-US"/>
          </a:p>
        </p:txBody>
      </p:sp>
      <p:sp>
        <p:nvSpPr>
          <p:cNvPr id="5" name="Footer Placeholder 4">
            <a:extLst>
              <a:ext uri="{FF2B5EF4-FFF2-40B4-BE49-F238E27FC236}">
                <a16:creationId xmlns:a16="http://schemas.microsoft.com/office/drawing/2014/main" id="{2FE060DD-8131-CA21-BEE5-132B63924F21}"/>
              </a:ext>
            </a:extLst>
          </p:cNvPr>
          <p:cNvSpPr>
            <a:spLocks noGrp="1"/>
          </p:cNvSpPr>
          <p:nvPr>
            <p:ph type="ftr" sz="quarter" idx="11"/>
          </p:nvPr>
        </p:nvSpPr>
        <p:spPr/>
        <p:txBody>
          <a:bodyPr/>
          <a:lstStyle/>
          <a:p>
            <a:r>
              <a:rPr lang="en-US"/>
              <a:t>Rev  Sept </a:t>
            </a:r>
          </a:p>
        </p:txBody>
      </p:sp>
      <p:sp>
        <p:nvSpPr>
          <p:cNvPr id="6" name="Slide Number Placeholder 5">
            <a:extLst>
              <a:ext uri="{FF2B5EF4-FFF2-40B4-BE49-F238E27FC236}">
                <a16:creationId xmlns:a16="http://schemas.microsoft.com/office/drawing/2014/main" id="{6A1D9EC2-11FF-EB20-AB1E-2920093959EB}"/>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354633942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8034-CF63-833D-BE07-BC05ADBBA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F47568-B5A3-B486-C5EE-ED2B363E1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AA909-58D3-36C4-0078-75C09A6412F4}"/>
              </a:ext>
            </a:extLst>
          </p:cNvPr>
          <p:cNvSpPr>
            <a:spLocks noGrp="1"/>
          </p:cNvSpPr>
          <p:nvPr>
            <p:ph type="dt" sz="half" idx="10"/>
          </p:nvPr>
        </p:nvSpPr>
        <p:spPr/>
        <p:txBody>
          <a:bodyPr/>
          <a:lstStyle/>
          <a:p>
            <a:fld id="{3C434889-450A-42C9-ACAA-AC131B87E05E}" type="datetime1">
              <a:rPr lang="en-US" smtClean="0"/>
              <a:t>7/22/2025</a:t>
            </a:fld>
            <a:endParaRPr lang="en-US"/>
          </a:p>
        </p:txBody>
      </p:sp>
      <p:sp>
        <p:nvSpPr>
          <p:cNvPr id="5" name="Footer Placeholder 4">
            <a:extLst>
              <a:ext uri="{FF2B5EF4-FFF2-40B4-BE49-F238E27FC236}">
                <a16:creationId xmlns:a16="http://schemas.microsoft.com/office/drawing/2014/main" id="{3BC9C297-3631-E6E8-A521-89A2D75807DC}"/>
              </a:ext>
            </a:extLst>
          </p:cNvPr>
          <p:cNvSpPr>
            <a:spLocks noGrp="1"/>
          </p:cNvSpPr>
          <p:nvPr>
            <p:ph type="ftr" sz="quarter" idx="11"/>
          </p:nvPr>
        </p:nvSpPr>
        <p:spPr/>
        <p:txBody>
          <a:bodyPr/>
          <a:lstStyle/>
          <a:p>
            <a:r>
              <a:rPr lang="en-US"/>
              <a:t>Rev  Sept </a:t>
            </a:r>
          </a:p>
        </p:txBody>
      </p:sp>
      <p:sp>
        <p:nvSpPr>
          <p:cNvPr id="6" name="Slide Number Placeholder 5">
            <a:extLst>
              <a:ext uri="{FF2B5EF4-FFF2-40B4-BE49-F238E27FC236}">
                <a16:creationId xmlns:a16="http://schemas.microsoft.com/office/drawing/2014/main" id="{C761136E-A6C8-17B3-3EB4-AD52134780A5}"/>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380517886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38-6B80-369A-2112-E8CE804CA0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D126C-01F4-0A39-CF54-C229AF797D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93544-3B17-BCE5-3A75-9766902A2D07}"/>
              </a:ext>
            </a:extLst>
          </p:cNvPr>
          <p:cNvSpPr>
            <a:spLocks noGrp="1"/>
          </p:cNvSpPr>
          <p:nvPr>
            <p:ph type="dt" sz="half" idx="10"/>
          </p:nvPr>
        </p:nvSpPr>
        <p:spPr/>
        <p:txBody>
          <a:bodyPr/>
          <a:lstStyle/>
          <a:p>
            <a:fld id="{6F582AA3-75D6-430F-B600-B7E8C0DC969B}" type="datetime1">
              <a:rPr lang="en-US" smtClean="0"/>
              <a:t>7/22/2025</a:t>
            </a:fld>
            <a:endParaRPr lang="en-US"/>
          </a:p>
        </p:txBody>
      </p:sp>
      <p:sp>
        <p:nvSpPr>
          <p:cNvPr id="5" name="Footer Placeholder 4">
            <a:extLst>
              <a:ext uri="{FF2B5EF4-FFF2-40B4-BE49-F238E27FC236}">
                <a16:creationId xmlns:a16="http://schemas.microsoft.com/office/drawing/2014/main" id="{0F10D878-E209-C165-3EFE-A86416972BF6}"/>
              </a:ext>
            </a:extLst>
          </p:cNvPr>
          <p:cNvSpPr>
            <a:spLocks noGrp="1"/>
          </p:cNvSpPr>
          <p:nvPr>
            <p:ph type="ftr" sz="quarter" idx="11"/>
          </p:nvPr>
        </p:nvSpPr>
        <p:spPr/>
        <p:txBody>
          <a:bodyPr/>
          <a:lstStyle/>
          <a:p>
            <a:r>
              <a:rPr lang="en-US"/>
              <a:t>Rev  Sept </a:t>
            </a:r>
          </a:p>
        </p:txBody>
      </p:sp>
      <p:sp>
        <p:nvSpPr>
          <p:cNvPr id="6" name="Slide Number Placeholder 5">
            <a:extLst>
              <a:ext uri="{FF2B5EF4-FFF2-40B4-BE49-F238E27FC236}">
                <a16:creationId xmlns:a16="http://schemas.microsoft.com/office/drawing/2014/main" id="{8313D997-D04D-F4C1-18B4-D1443F0C79EE}"/>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182960724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EB51-9682-EBEA-4165-E90A65E49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67B36-EADF-6167-A46F-CED20223AA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3BF5E-6529-0520-CB6C-48823A4A7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B05E2-088B-0771-5685-88A9F0947C9B}"/>
              </a:ext>
            </a:extLst>
          </p:cNvPr>
          <p:cNvSpPr>
            <a:spLocks noGrp="1"/>
          </p:cNvSpPr>
          <p:nvPr>
            <p:ph type="dt" sz="half" idx="10"/>
          </p:nvPr>
        </p:nvSpPr>
        <p:spPr/>
        <p:txBody>
          <a:bodyPr/>
          <a:lstStyle/>
          <a:p>
            <a:fld id="{5FB15844-F2DD-4914-AE3C-EC8DAFDAF9B9}" type="datetime1">
              <a:rPr lang="en-US" smtClean="0"/>
              <a:t>7/22/2025</a:t>
            </a:fld>
            <a:endParaRPr lang="en-US"/>
          </a:p>
        </p:txBody>
      </p:sp>
      <p:sp>
        <p:nvSpPr>
          <p:cNvPr id="6" name="Footer Placeholder 5">
            <a:extLst>
              <a:ext uri="{FF2B5EF4-FFF2-40B4-BE49-F238E27FC236}">
                <a16:creationId xmlns:a16="http://schemas.microsoft.com/office/drawing/2014/main" id="{9734C604-458A-3F1B-C7EB-27BA85C0A428}"/>
              </a:ext>
            </a:extLst>
          </p:cNvPr>
          <p:cNvSpPr>
            <a:spLocks noGrp="1"/>
          </p:cNvSpPr>
          <p:nvPr>
            <p:ph type="ftr" sz="quarter" idx="11"/>
          </p:nvPr>
        </p:nvSpPr>
        <p:spPr/>
        <p:txBody>
          <a:bodyPr/>
          <a:lstStyle/>
          <a:p>
            <a:r>
              <a:rPr lang="en-US"/>
              <a:t>Rev  Sept </a:t>
            </a:r>
          </a:p>
        </p:txBody>
      </p:sp>
      <p:sp>
        <p:nvSpPr>
          <p:cNvPr id="7" name="Slide Number Placeholder 6">
            <a:extLst>
              <a:ext uri="{FF2B5EF4-FFF2-40B4-BE49-F238E27FC236}">
                <a16:creationId xmlns:a16="http://schemas.microsoft.com/office/drawing/2014/main" id="{D8C47AB5-3D30-2F81-896D-D6A15BA491A3}"/>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276186182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FC52-762C-7DE3-3E24-EED4F02F1D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DD33EC-BB95-2280-6E4E-5EF6B9D42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E7313-76D5-F9EB-01E9-64358622E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28A72F-AC04-0450-F7E2-2E2A2503D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89617-0EC0-9FE6-5D04-89D3477A3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D58D8D-77FB-2FB0-6A87-232350C8ED09}"/>
              </a:ext>
            </a:extLst>
          </p:cNvPr>
          <p:cNvSpPr>
            <a:spLocks noGrp="1"/>
          </p:cNvSpPr>
          <p:nvPr>
            <p:ph type="dt" sz="half" idx="10"/>
          </p:nvPr>
        </p:nvSpPr>
        <p:spPr/>
        <p:txBody>
          <a:bodyPr/>
          <a:lstStyle/>
          <a:p>
            <a:fld id="{1DC72B9E-1D4D-4120-B28D-96375D6ED6F1}" type="datetime1">
              <a:rPr lang="en-US" smtClean="0"/>
              <a:t>7/22/2025</a:t>
            </a:fld>
            <a:endParaRPr lang="en-US"/>
          </a:p>
        </p:txBody>
      </p:sp>
      <p:sp>
        <p:nvSpPr>
          <p:cNvPr id="8" name="Footer Placeholder 7">
            <a:extLst>
              <a:ext uri="{FF2B5EF4-FFF2-40B4-BE49-F238E27FC236}">
                <a16:creationId xmlns:a16="http://schemas.microsoft.com/office/drawing/2014/main" id="{F7B3C9FC-9B93-AA71-8F32-40B78BB531A3}"/>
              </a:ext>
            </a:extLst>
          </p:cNvPr>
          <p:cNvSpPr>
            <a:spLocks noGrp="1"/>
          </p:cNvSpPr>
          <p:nvPr>
            <p:ph type="ftr" sz="quarter" idx="11"/>
          </p:nvPr>
        </p:nvSpPr>
        <p:spPr/>
        <p:txBody>
          <a:bodyPr/>
          <a:lstStyle/>
          <a:p>
            <a:r>
              <a:rPr lang="en-US"/>
              <a:t>Rev  Sept </a:t>
            </a:r>
          </a:p>
        </p:txBody>
      </p:sp>
      <p:sp>
        <p:nvSpPr>
          <p:cNvPr id="9" name="Slide Number Placeholder 8">
            <a:extLst>
              <a:ext uri="{FF2B5EF4-FFF2-40B4-BE49-F238E27FC236}">
                <a16:creationId xmlns:a16="http://schemas.microsoft.com/office/drawing/2014/main" id="{0DED9409-0995-1515-1AC6-782D7206BE1D}"/>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291428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7AEB-65B2-C5AD-18A3-F58DB12662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5CFE44-82F6-26AD-B698-0F7740D87212}"/>
              </a:ext>
            </a:extLst>
          </p:cNvPr>
          <p:cNvSpPr>
            <a:spLocks noGrp="1"/>
          </p:cNvSpPr>
          <p:nvPr>
            <p:ph type="dt" sz="half" idx="10"/>
          </p:nvPr>
        </p:nvSpPr>
        <p:spPr/>
        <p:txBody>
          <a:bodyPr/>
          <a:lstStyle/>
          <a:p>
            <a:fld id="{F587B159-28F9-43B6-B76D-D8B6CEAE9EF4}" type="datetime1">
              <a:rPr lang="en-US" smtClean="0"/>
              <a:t>7/22/2025</a:t>
            </a:fld>
            <a:endParaRPr lang="en-US"/>
          </a:p>
        </p:txBody>
      </p:sp>
      <p:sp>
        <p:nvSpPr>
          <p:cNvPr id="4" name="Footer Placeholder 3">
            <a:extLst>
              <a:ext uri="{FF2B5EF4-FFF2-40B4-BE49-F238E27FC236}">
                <a16:creationId xmlns:a16="http://schemas.microsoft.com/office/drawing/2014/main" id="{09AB1A91-FD1B-1422-2256-A935189606C2}"/>
              </a:ext>
            </a:extLst>
          </p:cNvPr>
          <p:cNvSpPr>
            <a:spLocks noGrp="1"/>
          </p:cNvSpPr>
          <p:nvPr>
            <p:ph type="ftr" sz="quarter" idx="11"/>
          </p:nvPr>
        </p:nvSpPr>
        <p:spPr/>
        <p:txBody>
          <a:bodyPr/>
          <a:lstStyle/>
          <a:p>
            <a:r>
              <a:rPr lang="en-US"/>
              <a:t>Rev  Sept </a:t>
            </a:r>
          </a:p>
        </p:txBody>
      </p:sp>
      <p:sp>
        <p:nvSpPr>
          <p:cNvPr id="5" name="Slide Number Placeholder 4">
            <a:extLst>
              <a:ext uri="{FF2B5EF4-FFF2-40B4-BE49-F238E27FC236}">
                <a16:creationId xmlns:a16="http://schemas.microsoft.com/office/drawing/2014/main" id="{EE0D99EA-B8E0-CB62-7817-1308E9C496F8}"/>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46329225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DA454-0A44-CCFB-8E0F-3FE2F957491E}"/>
              </a:ext>
            </a:extLst>
          </p:cNvPr>
          <p:cNvSpPr>
            <a:spLocks noGrp="1"/>
          </p:cNvSpPr>
          <p:nvPr>
            <p:ph type="dt" sz="half" idx="10"/>
          </p:nvPr>
        </p:nvSpPr>
        <p:spPr/>
        <p:txBody>
          <a:bodyPr/>
          <a:lstStyle/>
          <a:p>
            <a:fld id="{0026B20E-BAB6-4929-B3A2-0A5026A55721}" type="datetime1">
              <a:rPr lang="en-US" smtClean="0"/>
              <a:t>7/22/2025</a:t>
            </a:fld>
            <a:endParaRPr lang="en-US"/>
          </a:p>
        </p:txBody>
      </p:sp>
      <p:sp>
        <p:nvSpPr>
          <p:cNvPr id="3" name="Footer Placeholder 2">
            <a:extLst>
              <a:ext uri="{FF2B5EF4-FFF2-40B4-BE49-F238E27FC236}">
                <a16:creationId xmlns:a16="http://schemas.microsoft.com/office/drawing/2014/main" id="{C2B38A27-9C99-3C46-B459-3BEACF7AF24A}"/>
              </a:ext>
            </a:extLst>
          </p:cNvPr>
          <p:cNvSpPr>
            <a:spLocks noGrp="1"/>
          </p:cNvSpPr>
          <p:nvPr>
            <p:ph type="ftr" sz="quarter" idx="11"/>
          </p:nvPr>
        </p:nvSpPr>
        <p:spPr/>
        <p:txBody>
          <a:bodyPr/>
          <a:lstStyle/>
          <a:p>
            <a:r>
              <a:rPr lang="en-US"/>
              <a:t>Rev  Sept </a:t>
            </a:r>
          </a:p>
        </p:txBody>
      </p:sp>
      <p:sp>
        <p:nvSpPr>
          <p:cNvPr id="4" name="Slide Number Placeholder 3">
            <a:extLst>
              <a:ext uri="{FF2B5EF4-FFF2-40B4-BE49-F238E27FC236}">
                <a16:creationId xmlns:a16="http://schemas.microsoft.com/office/drawing/2014/main" id="{C5CA5C11-14FC-CCA2-486F-E30250FD596B}"/>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27862541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ADA-4327-80FC-A1EB-FD2838D01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4A36AF-8A23-E322-3688-343AB33FF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53C37-80AC-0D21-44F4-BD0AE260B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BF93A-2698-52CF-2153-D79F34BD6D9B}"/>
              </a:ext>
            </a:extLst>
          </p:cNvPr>
          <p:cNvSpPr>
            <a:spLocks noGrp="1"/>
          </p:cNvSpPr>
          <p:nvPr>
            <p:ph type="dt" sz="half" idx="10"/>
          </p:nvPr>
        </p:nvSpPr>
        <p:spPr/>
        <p:txBody>
          <a:bodyPr/>
          <a:lstStyle/>
          <a:p>
            <a:fld id="{AB2E4D80-6787-42F0-BC23-67FCF6EA8F82}" type="datetime1">
              <a:rPr lang="en-US" smtClean="0"/>
              <a:t>7/22/2025</a:t>
            </a:fld>
            <a:endParaRPr lang="en-US"/>
          </a:p>
        </p:txBody>
      </p:sp>
      <p:sp>
        <p:nvSpPr>
          <p:cNvPr id="6" name="Footer Placeholder 5">
            <a:extLst>
              <a:ext uri="{FF2B5EF4-FFF2-40B4-BE49-F238E27FC236}">
                <a16:creationId xmlns:a16="http://schemas.microsoft.com/office/drawing/2014/main" id="{61ED56DF-26EB-2BE5-9A24-3AA3EC330CB2}"/>
              </a:ext>
            </a:extLst>
          </p:cNvPr>
          <p:cNvSpPr>
            <a:spLocks noGrp="1"/>
          </p:cNvSpPr>
          <p:nvPr>
            <p:ph type="ftr" sz="quarter" idx="11"/>
          </p:nvPr>
        </p:nvSpPr>
        <p:spPr/>
        <p:txBody>
          <a:bodyPr/>
          <a:lstStyle/>
          <a:p>
            <a:r>
              <a:rPr lang="en-US"/>
              <a:t>Rev  Sept </a:t>
            </a:r>
          </a:p>
        </p:txBody>
      </p:sp>
      <p:sp>
        <p:nvSpPr>
          <p:cNvPr id="7" name="Slide Number Placeholder 6">
            <a:extLst>
              <a:ext uri="{FF2B5EF4-FFF2-40B4-BE49-F238E27FC236}">
                <a16:creationId xmlns:a16="http://schemas.microsoft.com/office/drawing/2014/main" id="{9FB29456-2251-7F92-8D49-0C987B51102E}"/>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6519594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2DD1-861F-2DEC-E6A9-84C03C165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13876C-C923-E80B-AE75-9C01A6AC3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5698E-2C3F-4868-E317-BE3DADF55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A847D-034A-B7E8-3EF5-421305ABF3EB}"/>
              </a:ext>
            </a:extLst>
          </p:cNvPr>
          <p:cNvSpPr>
            <a:spLocks noGrp="1"/>
          </p:cNvSpPr>
          <p:nvPr>
            <p:ph type="dt" sz="half" idx="10"/>
          </p:nvPr>
        </p:nvSpPr>
        <p:spPr/>
        <p:txBody>
          <a:bodyPr/>
          <a:lstStyle/>
          <a:p>
            <a:fld id="{9D3F15B4-22B4-43BE-A9ED-48AF7CE47EBB}" type="datetime1">
              <a:rPr lang="en-US" smtClean="0"/>
              <a:t>7/22/2025</a:t>
            </a:fld>
            <a:endParaRPr lang="en-US"/>
          </a:p>
        </p:txBody>
      </p:sp>
      <p:sp>
        <p:nvSpPr>
          <p:cNvPr id="6" name="Footer Placeholder 5">
            <a:extLst>
              <a:ext uri="{FF2B5EF4-FFF2-40B4-BE49-F238E27FC236}">
                <a16:creationId xmlns:a16="http://schemas.microsoft.com/office/drawing/2014/main" id="{BAA146AB-9204-41A4-4E37-8CB60190BB40}"/>
              </a:ext>
            </a:extLst>
          </p:cNvPr>
          <p:cNvSpPr>
            <a:spLocks noGrp="1"/>
          </p:cNvSpPr>
          <p:nvPr>
            <p:ph type="ftr" sz="quarter" idx="11"/>
          </p:nvPr>
        </p:nvSpPr>
        <p:spPr/>
        <p:txBody>
          <a:bodyPr/>
          <a:lstStyle/>
          <a:p>
            <a:r>
              <a:rPr lang="en-US"/>
              <a:t>Rev  Sept </a:t>
            </a:r>
          </a:p>
        </p:txBody>
      </p:sp>
      <p:sp>
        <p:nvSpPr>
          <p:cNvPr id="7" name="Slide Number Placeholder 6">
            <a:extLst>
              <a:ext uri="{FF2B5EF4-FFF2-40B4-BE49-F238E27FC236}">
                <a16:creationId xmlns:a16="http://schemas.microsoft.com/office/drawing/2014/main" id="{0506987B-CB51-2AA1-B204-7C8DFB030863}"/>
              </a:ext>
            </a:extLst>
          </p:cNvPr>
          <p:cNvSpPr>
            <a:spLocks noGrp="1"/>
          </p:cNvSpPr>
          <p:nvPr>
            <p:ph type="sldNum" sz="quarter" idx="12"/>
          </p:nvPr>
        </p:nvSpPr>
        <p:spPr/>
        <p:txBody>
          <a:bodyPr/>
          <a:lstStyle/>
          <a:p>
            <a:fld id="{9FC82D0D-F5EF-A642-A538-57F24CF55E15}" type="slidenum">
              <a:rPr lang="en-US" smtClean="0"/>
              <a:t>‹#›</a:t>
            </a:fld>
            <a:endParaRPr lang="en-US"/>
          </a:p>
        </p:txBody>
      </p:sp>
    </p:spTree>
    <p:extLst>
      <p:ext uri="{BB962C8B-B14F-4D97-AF65-F5344CB8AC3E}">
        <p14:creationId xmlns:p14="http://schemas.microsoft.com/office/powerpoint/2010/main" val="413157608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99E67-4D5F-020D-206B-4704F98BA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79A85-A3EF-229C-629F-23B67C6C5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D1359-5A50-8491-E639-46C85727A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D43FCC-A365-4ED9-9481-D3D5079FB4C1}" type="datetime1">
              <a:rPr lang="en-US" smtClean="0"/>
              <a:t>7/22/2025</a:t>
            </a:fld>
            <a:endParaRPr lang="en-US"/>
          </a:p>
        </p:txBody>
      </p:sp>
      <p:sp>
        <p:nvSpPr>
          <p:cNvPr id="5" name="Footer Placeholder 4">
            <a:extLst>
              <a:ext uri="{FF2B5EF4-FFF2-40B4-BE49-F238E27FC236}">
                <a16:creationId xmlns:a16="http://schemas.microsoft.com/office/drawing/2014/main" id="{35A24CE6-B8A5-E2BD-01D7-C0B794D3A9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Rev May 2025</a:t>
            </a:r>
          </a:p>
        </p:txBody>
      </p:sp>
      <p:sp>
        <p:nvSpPr>
          <p:cNvPr id="6" name="Slide Number Placeholder 5">
            <a:extLst>
              <a:ext uri="{FF2B5EF4-FFF2-40B4-BE49-F238E27FC236}">
                <a16:creationId xmlns:a16="http://schemas.microsoft.com/office/drawing/2014/main" id="{0638A9B5-F965-DE08-1137-528703187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2D0D-F5EF-A642-A538-57F24CF55E15}" type="slidenum">
              <a:rPr lang="en-US" smtClean="0"/>
              <a:t>‹#›</a:t>
            </a:fld>
            <a:endParaRPr lang="en-US"/>
          </a:p>
        </p:txBody>
      </p:sp>
    </p:spTree>
    <p:extLst>
      <p:ext uri="{BB962C8B-B14F-4D97-AF65-F5344CB8AC3E}">
        <p14:creationId xmlns:p14="http://schemas.microsoft.com/office/powerpoint/2010/main" val="3261739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hernandoeducationfoundation.org/scholarshi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studentaid.gov/" TargetMode="External"/><Relationship Id="rId4" Type="http://schemas.openxmlformats.org/officeDocument/2006/relationships/hyperlink" Target="https://www.floridastudentfinancialaidsg.org/SAPHome/SAPHome?url=h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studentaid.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www.collegeboard.or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www.fafsa.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www.collegeboard.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srar.selfreportedtranscript.com/Login.aspx" TargetMode="Externa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diagramLayout" Target="../diagrams/layout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hyperlink" Target="https://studentaid.gov/" TargetMode="External"/><Relationship Id="rId10" Type="http://schemas.microsoft.com/office/2007/relationships/diagramDrawing" Target="../diagrams/drawing2.xml"/><Relationship Id="rId4" Type="http://schemas.openxmlformats.org/officeDocument/2006/relationships/image" Target="../media/image12.png"/><Relationship Id="rId9" Type="http://schemas.openxmlformats.org/officeDocument/2006/relationships/diagramColors" Target="../diagrams/colors2.xml"/></Relationships>
</file>

<file path=ppt/slides/_rels/slide23.xml.rels><?xml version="1.0" encoding="UTF-8" standalone="yes"?>
<Relationships xmlns="http://schemas.openxmlformats.org/package/2006/relationships"><Relationship Id="rId8" Type="http://schemas.openxmlformats.org/officeDocument/2006/relationships/hyperlink" Target="https://floridapoly.edu/index.php" TargetMode="External"/><Relationship Id="rId13" Type="http://schemas.openxmlformats.org/officeDocument/2006/relationships/hyperlink" Target="https://www.unf.edu/" TargetMode="External"/><Relationship Id="rId3" Type="http://schemas.openxmlformats.org/officeDocument/2006/relationships/image" Target="../media/image13.jpeg"/><Relationship Id="rId7" Type="http://schemas.openxmlformats.org/officeDocument/2006/relationships/hyperlink" Target="https://www.fiu.edu/" TargetMode="External"/><Relationship Id="rId12" Type="http://schemas.openxmlformats.org/officeDocument/2006/relationships/hyperlink" Target="https://www.ucf.edu/" TargetMode="External"/><Relationship Id="rId2" Type="http://schemas.openxmlformats.org/officeDocument/2006/relationships/image" Target="../media/image2.png"/><Relationship Id="rId16"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hyperlink" Target="https://www.fgcu.edu/" TargetMode="External"/><Relationship Id="rId11" Type="http://schemas.openxmlformats.org/officeDocument/2006/relationships/hyperlink" Target="https://www.ufl.edu/" TargetMode="External"/><Relationship Id="rId5" Type="http://schemas.openxmlformats.org/officeDocument/2006/relationships/hyperlink" Target="https://www.fau.edu/" TargetMode="External"/><Relationship Id="rId15" Type="http://schemas.openxmlformats.org/officeDocument/2006/relationships/hyperlink" Target="https://uwf.edu/" TargetMode="External"/><Relationship Id="rId10" Type="http://schemas.openxmlformats.org/officeDocument/2006/relationships/hyperlink" Target="https://www.ncf.edu/" TargetMode="External"/><Relationship Id="rId4" Type="http://schemas.openxmlformats.org/officeDocument/2006/relationships/hyperlink" Target="https://www.famu.edu/" TargetMode="External"/><Relationship Id="rId9" Type="http://schemas.openxmlformats.org/officeDocument/2006/relationships/hyperlink" Target="https://www.fsu.edu/" TargetMode="External"/><Relationship Id="rId14" Type="http://schemas.openxmlformats.org/officeDocument/2006/relationships/hyperlink" Target="https://www.usf.ed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cfk.edu/discover/cfk-foundation/" TargetMode="External"/><Relationship Id="rId13" Type="http://schemas.openxmlformats.org/officeDocument/2006/relationships/hyperlink" Target="http://www.floridastatecollegefoundation.org/" TargetMode="External"/><Relationship Id="rId18" Type="http://schemas.openxmlformats.org/officeDocument/2006/relationships/hyperlink" Target="https://www.mdcfoundation.com/" TargetMode="External"/><Relationship Id="rId26" Type="http://schemas.openxmlformats.org/officeDocument/2006/relationships/hyperlink" Target="http://www.spcollege.edu/foundation/" TargetMode="External"/><Relationship Id="rId3" Type="http://schemas.openxmlformats.org/officeDocument/2006/relationships/image" Target="../media/image2.png"/><Relationship Id="rId21" Type="http://schemas.openxmlformats.org/officeDocument/2006/relationships/hyperlink" Target="https://www.palmbeachstate.edu/foundation/" TargetMode="External"/><Relationship Id="rId7" Type="http://schemas.openxmlformats.org/officeDocument/2006/relationships/hyperlink" Target="https://www.cf.edu/foundation/" TargetMode="External"/><Relationship Id="rId12" Type="http://schemas.openxmlformats.org/officeDocument/2006/relationships/hyperlink" Target="https://www.fsw.edu/foundation" TargetMode="External"/><Relationship Id="rId17" Type="http://schemas.openxmlformats.org/officeDocument/2006/relationships/hyperlink" Target="https://www.lssc.edu/dept/foundation/" TargetMode="External"/><Relationship Id="rId25" Type="http://schemas.openxmlformats.org/officeDocument/2006/relationships/hyperlink" Target="http://www.sjrstate.edu/foundation.html" TargetMode="External"/><Relationship Id="rId2" Type="http://schemas.openxmlformats.org/officeDocument/2006/relationships/notesSlide" Target="../notesSlides/notesSlide17.xml"/><Relationship Id="rId16" Type="http://schemas.openxmlformats.org/officeDocument/2006/relationships/hyperlink" Target="https://www.irscfoundation.org/" TargetMode="External"/><Relationship Id="rId20" Type="http://schemas.openxmlformats.org/officeDocument/2006/relationships/hyperlink" Target="https://nwfscfoundation.org/" TargetMode="External"/><Relationship Id="rId29" Type="http://schemas.openxmlformats.org/officeDocument/2006/relationships/hyperlink" Target="https://www.southflorida.edu/support-sfsc/about-the-foundation" TargetMode="External"/><Relationship Id="rId1" Type="http://schemas.openxmlformats.org/officeDocument/2006/relationships/slideLayout" Target="../slideLayouts/slideLayout2.xml"/><Relationship Id="rId6" Type="http://schemas.openxmlformats.org/officeDocument/2006/relationships/hyperlink" Target="https://www.chipola.edu/foundation/" TargetMode="External"/><Relationship Id="rId11" Type="http://schemas.openxmlformats.org/officeDocument/2006/relationships/hyperlink" Target="https://www.fgc.edu/community/foundation/" TargetMode="External"/><Relationship Id="rId24" Type="http://schemas.openxmlformats.org/officeDocument/2006/relationships/hyperlink" Target="http://foundation.polk.edu/" TargetMode="External"/><Relationship Id="rId32" Type="http://schemas.openxmlformats.org/officeDocument/2006/relationships/hyperlink" Target="https://www.valencia.org/" TargetMode="External"/><Relationship Id="rId5" Type="http://schemas.openxmlformats.org/officeDocument/2006/relationships/hyperlink" Target="https://www.browardcollegefoundation.org/" TargetMode="External"/><Relationship Id="rId15" Type="http://schemas.openxmlformats.org/officeDocument/2006/relationships/hyperlink" Target="https://hccfoundation.com/" TargetMode="External"/><Relationship Id="rId23" Type="http://schemas.openxmlformats.org/officeDocument/2006/relationships/hyperlink" Target="https://foundation.pensacolastate.edu/" TargetMode="External"/><Relationship Id="rId28" Type="http://schemas.openxmlformats.org/officeDocument/2006/relationships/hyperlink" Target="https://www.seminolestate.edu/foundation" TargetMode="External"/><Relationship Id="rId10" Type="http://schemas.openxmlformats.org/officeDocument/2006/relationships/hyperlink" Target="http://www.easternflorida.edu/foundation/" TargetMode="External"/><Relationship Id="rId19" Type="http://schemas.openxmlformats.org/officeDocument/2006/relationships/hyperlink" Target="https://www.nfc.edu/foundation-giving/foundation-history/" TargetMode="External"/><Relationship Id="rId31" Type="http://schemas.openxmlformats.org/officeDocument/2006/relationships/hyperlink" Target="https://www.tcc.fl.edu/about/college/tcc-foundation/" TargetMode="External"/><Relationship Id="rId4" Type="http://schemas.openxmlformats.org/officeDocument/2006/relationships/image" Target="../media/image15.png"/><Relationship Id="rId9" Type="http://schemas.openxmlformats.org/officeDocument/2006/relationships/hyperlink" Target="http://donate.daytonastate.edu/" TargetMode="External"/><Relationship Id="rId14" Type="http://schemas.openxmlformats.org/officeDocument/2006/relationships/hyperlink" Target="https://gcscfoundation.org/" TargetMode="External"/><Relationship Id="rId22" Type="http://schemas.openxmlformats.org/officeDocument/2006/relationships/hyperlink" Target="https://foundation.phsc.edu/" TargetMode="External"/><Relationship Id="rId27" Type="http://schemas.openxmlformats.org/officeDocument/2006/relationships/hyperlink" Target="https://www.sfcollege.edu/foundation/" TargetMode="External"/><Relationship Id="rId30" Type="http://schemas.openxmlformats.org/officeDocument/2006/relationships/hyperlink" Target="http://www.scffoundation.net/"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cookman.edu" TargetMode="External"/><Relationship Id="rId13" Type="http://schemas.openxmlformats.org/officeDocument/2006/relationships/hyperlink" Target="http://www.flagler.edu" TargetMode="External"/><Relationship Id="rId18" Type="http://schemas.openxmlformats.org/officeDocument/2006/relationships/hyperlink" Target="http://www.hodges.edu/" TargetMode="External"/><Relationship Id="rId26" Type="http://schemas.openxmlformats.org/officeDocument/2006/relationships/hyperlink" Target="http://www.nova.edu/" TargetMode="External"/><Relationship Id="rId3" Type="http://schemas.openxmlformats.org/officeDocument/2006/relationships/image" Target="../media/image2.png"/><Relationship Id="rId21" Type="http://schemas.openxmlformats.org/officeDocument/2006/relationships/hyperlink" Target="http://www.jwu.edu/" TargetMode="External"/><Relationship Id="rId7" Type="http://schemas.openxmlformats.org/officeDocument/2006/relationships/hyperlink" Target="http://www.beaconcollege.edu/" TargetMode="External"/><Relationship Id="rId12" Type="http://schemas.openxmlformats.org/officeDocument/2006/relationships/hyperlink" Target="http://www.evergladesuniversity.edu/" TargetMode="External"/><Relationship Id="rId17" Type="http://schemas.openxmlformats.org/officeDocument/2006/relationships/hyperlink" Target="http://www.flsouthern.edu/" TargetMode="External"/><Relationship Id="rId25" Type="http://schemas.openxmlformats.org/officeDocument/2006/relationships/hyperlink" Target="http://www.northwood.edu/" TargetMode="External"/><Relationship Id="rId2" Type="http://schemas.openxmlformats.org/officeDocument/2006/relationships/notesSlide" Target="../notesSlides/notesSlide18.xml"/><Relationship Id="rId16" Type="http://schemas.openxmlformats.org/officeDocument/2006/relationships/hyperlink" Target="http://www.fmuniv.edu/" TargetMode="External"/><Relationship Id="rId20" Type="http://schemas.openxmlformats.org/officeDocument/2006/relationships/hyperlink" Target="http://www.johnsonu.edu/" TargetMode="External"/><Relationship Id="rId1" Type="http://schemas.openxmlformats.org/officeDocument/2006/relationships/slideLayout" Target="../slideLayouts/slideLayout7.xml"/><Relationship Id="rId6" Type="http://schemas.openxmlformats.org/officeDocument/2006/relationships/hyperlink" Target="http://www.barry.edu/" TargetMode="External"/><Relationship Id="rId11" Type="http://schemas.openxmlformats.org/officeDocument/2006/relationships/hyperlink" Target="http://www.erau.edu/" TargetMode="External"/><Relationship Id="rId24" Type="http://schemas.openxmlformats.org/officeDocument/2006/relationships/hyperlink" Target="http://www.artsinstitutes.edu/miami" TargetMode="External"/><Relationship Id="rId5" Type="http://schemas.openxmlformats.org/officeDocument/2006/relationships/hyperlink" Target="http://www.avemaria.edu" TargetMode="External"/><Relationship Id="rId15" Type="http://schemas.openxmlformats.org/officeDocument/2006/relationships/hyperlink" Target="http://www.fit.edu/" TargetMode="External"/><Relationship Id="rId23" Type="http://schemas.openxmlformats.org/officeDocument/2006/relationships/hyperlink" Target="http://www.lynn.edu/" TargetMode="External"/><Relationship Id="rId10" Type="http://schemas.openxmlformats.org/officeDocument/2006/relationships/hyperlink" Target="http://www.ewc.edu" TargetMode="External"/><Relationship Id="rId19" Type="http://schemas.openxmlformats.org/officeDocument/2006/relationships/hyperlink" Target="http://www.ju.edu/" TargetMode="External"/><Relationship Id="rId4" Type="http://schemas.openxmlformats.org/officeDocument/2006/relationships/hyperlink" Target="http://www.adu.edu/" TargetMode="External"/><Relationship Id="rId9" Type="http://schemas.openxmlformats.org/officeDocument/2006/relationships/hyperlink" Target="http://www.eckerd.edu/" TargetMode="External"/><Relationship Id="rId14" Type="http://schemas.openxmlformats.org/officeDocument/2006/relationships/hyperlink" Target="http://www.floridacollege.edu/" TargetMode="External"/><Relationship Id="rId22" Type="http://schemas.openxmlformats.org/officeDocument/2006/relationships/hyperlink" Target="http://www.keiseruniversity.edu/" TargetMode="External"/><Relationship Id="rId27" Type="http://schemas.openxmlformats.org/officeDocument/2006/relationships/hyperlink" Target="http://www.pba.edu/"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stu.edu/" TargetMode="External"/><Relationship Id="rId13" Type="http://schemas.openxmlformats.org/officeDocument/2006/relationships/hyperlink" Target="http://www.webber.edu/" TargetMode="External"/><Relationship Id="rId3" Type="http://schemas.openxmlformats.org/officeDocument/2006/relationships/image" Target="../media/image2.png"/><Relationship Id="rId7" Type="http://schemas.openxmlformats.org/officeDocument/2006/relationships/hyperlink" Target="http://www.saintleo.edu/" TargetMode="External"/><Relationship Id="rId12" Type="http://schemas.openxmlformats.org/officeDocument/2006/relationships/hyperlink" Target="http://www.warner.edu/"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seu.edu/" TargetMode="External"/><Relationship Id="rId11" Type="http://schemas.openxmlformats.org/officeDocument/2006/relationships/hyperlink" Target="http://www.ut.edu/" TargetMode="External"/><Relationship Id="rId5" Type="http://schemas.openxmlformats.org/officeDocument/2006/relationships/hyperlink" Target="http://www.rollins.edu/" TargetMode="External"/><Relationship Id="rId10" Type="http://schemas.openxmlformats.org/officeDocument/2006/relationships/hyperlink" Target="http://www.miami.edu/" TargetMode="External"/><Relationship Id="rId4" Type="http://schemas.openxmlformats.org/officeDocument/2006/relationships/hyperlink" Target="http://www.ringling.edu/" TargetMode="External"/><Relationship Id="rId9" Type="http://schemas.openxmlformats.org/officeDocument/2006/relationships/hyperlink" Target="http://www.stetson.edu/" TargetMode="Externa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www.hernandoschools.org/schools/st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hyperlink" Target="https://wtc.citrusschools.org/"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fldoe.org/core/fileparse.php/7764/urlt/gradrequirefsa.pdf" TargetMode="Externa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phsc.edu/about/location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cappex.com" TargetMode="External"/><Relationship Id="rId3" Type="http://schemas.microsoft.com/office/2018/10/relationships/comments" Target="../comments/modernComment_123_206FA6C5.xml"/><Relationship Id="rId7" Type="http://schemas.openxmlformats.org/officeDocument/2006/relationships/hyperlink" Target="http://www.scholarships.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scholarships360.org/" TargetMode="External"/><Relationship Id="rId5" Type="http://schemas.openxmlformats.org/officeDocument/2006/relationships/hyperlink" Target="https://bigfuture.collegeboard.org/" TargetMode="External"/><Relationship Id="rId4" Type="http://schemas.openxmlformats.org/officeDocument/2006/relationships/image" Target="../media/image2.png"/><Relationship Id="rId9" Type="http://schemas.openxmlformats.org/officeDocument/2006/relationships/hyperlink" Target="http://www.floridastudentfinancialaidsg.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floridastudentfinancialaidsg.org/SAPHome/SAPHome?url=home.#:~:text=First-Time%20Applicants.%20Students%20must%20submit%20a%20completed%20Florida"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imfirst.org" TargetMode="External"/><Relationship Id="rId5" Type="http://schemas.openxmlformats.org/officeDocument/2006/relationships/hyperlink" Target="http://www.act.org" TargetMode="External"/><Relationship Id="rId4" Type="http://schemas.openxmlformats.org/officeDocument/2006/relationships/hyperlink" Target="https://www.khanacademy.org/digital-sa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en.wikipedia.org/wiki/United_States_Army" TargetMode="External"/><Relationship Id="rId18" Type="http://schemas.openxmlformats.org/officeDocument/2006/relationships/hyperlink" Target="https://www.uscg.mil/" TargetMode="External"/><Relationship Id="rId3" Type="http://schemas.openxmlformats.org/officeDocument/2006/relationships/image" Target="../media/image27.png"/><Relationship Id="rId21" Type="http://schemas.openxmlformats.org/officeDocument/2006/relationships/hyperlink" Target="https://www.spaceforce.mil/" TargetMode="External"/><Relationship Id="rId7" Type="http://schemas.openxmlformats.org/officeDocument/2006/relationships/hyperlink" Target="https://en.wikipedia.org/wiki/Seal_of_the_United_States_Space_Force" TargetMode="External"/><Relationship Id="rId12" Type="http://schemas.openxmlformats.org/officeDocument/2006/relationships/image" Target="../media/image32.png"/><Relationship Id="rId17" Type="http://schemas.openxmlformats.org/officeDocument/2006/relationships/hyperlink" Target="https://www.army.mil/" TargetMode="External"/><Relationship Id="rId2" Type="http://schemas.openxmlformats.org/officeDocument/2006/relationships/notesSlide" Target="../notesSlides/notesSlide26.xml"/><Relationship Id="rId16" Type="http://schemas.openxmlformats.org/officeDocument/2006/relationships/hyperlink" Target="https://www.airforce.com/" TargetMode="External"/><Relationship Id="rId20" Type="http://schemas.openxmlformats.org/officeDocument/2006/relationships/hyperlink" Target="https://www.marines.mil/" TargetMode="Externa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hyperlink" Target="https://en.wikipedia.org/wiki/United_States_Navy" TargetMode="External"/><Relationship Id="rId5" Type="http://schemas.openxmlformats.org/officeDocument/2006/relationships/hyperlink" Target="https://commons.wikimedia.org/wiki/File:Emblem_of_the_United_States_Marine_Corps.svg" TargetMode="External"/><Relationship Id="rId15" Type="http://schemas.openxmlformats.org/officeDocument/2006/relationships/hyperlink" Target="https://fr.wikipedia.org/wiki/United_States_Coast_Guard_Police" TargetMode="External"/><Relationship Id="rId10" Type="http://schemas.openxmlformats.org/officeDocument/2006/relationships/image" Target="../media/image31.png"/><Relationship Id="rId19" Type="http://schemas.openxmlformats.org/officeDocument/2006/relationships/hyperlink" Target="https://www.navy.com/" TargetMode="External"/><Relationship Id="rId4" Type="http://schemas.openxmlformats.org/officeDocument/2006/relationships/image" Target="../media/image28.png"/><Relationship Id="rId9" Type="http://schemas.openxmlformats.org/officeDocument/2006/relationships/hyperlink" Target="https://en.wikipedia.org/wiki/United_States_Air_Force" TargetMode="External"/><Relationship Id="rId1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ncaa.org/student-athletes/future/transcripts" TargetMode="External"/><Relationship Id="rId5" Type="http://schemas.openxmlformats.org/officeDocument/2006/relationships/hyperlink" Target="https://ncaa.egain.cloud/kb/EligibilityHelp/content/KB-2118/How-is-my-core-grade-point-average-GPA-calculated"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fs.ncaa.org/Docs/eligibility_center/Student_Resources/DI_ReqsFactSheet.pdf" TargetMode="External"/><Relationship Id="rId5" Type="http://schemas.openxmlformats.org/officeDocument/2006/relationships/hyperlink" Target="chrome-extension://efaidnbmnnnibpcajpcglclefindmkaj/http:/fs.ncaa.org/Docs/eligibility_center/Student_Resources/DI_ReqsFactSheet.pdf" TargetMode="Externa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ncaa.egain.cloud/kb/EligibilityHelp/content/KB-2118/How-is-my-core-grade-point-average-GPA-calculated"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www.ncaa.org/student-athletes/future/transcripts" TargetMode="External"/><Relationship Id="rId5" Type="http://schemas.openxmlformats.org/officeDocument/2006/relationships/hyperlink" Target="https://web3.ncaa.org/directory/memberList?type=12&amp;division=II" TargetMode="Externa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fs.ncaa.org/Docs/eligibility_center/Student_Resources/DII_ReqsFactSheet.pdf"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hyperlink" Target="https://www.naia.org/why-naia/advantage#collapse3" TargetMode="External"/><Relationship Id="rId3" Type="http://schemas.openxmlformats.org/officeDocument/2006/relationships/image" Target="../media/image38.png"/><Relationship Id="rId7" Type="http://schemas.openxmlformats.org/officeDocument/2006/relationships/hyperlink" Target="https://www.naia.org/why-naia/advantage#collapse2"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naia.org/why-naia/advantage#collapse1" TargetMode="External"/><Relationship Id="rId5" Type="http://schemas.openxmlformats.org/officeDocument/2006/relationships/hyperlink" Target="https://www.naia.org/why-naia/advantage" TargetMode="External"/><Relationship Id="rId4" Type="http://schemas.openxmlformats.org/officeDocument/2006/relationships/image" Target="../media/image39.png"/><Relationship Id="rId9" Type="http://schemas.openxmlformats.org/officeDocument/2006/relationships/hyperlink" Target="https://www.naia.org/why-naia/advantage#collapse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leg.state.fl.us/Statutes/?App_mode=Display_Statute&amp;URL=1000-1099/1008/Sections/1008.22.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ldoe.org/core/fileparse.php/7764/urlt/GradRequireFSA.pdf" TargetMode="External"/><Relationship Id="rId5" Type="http://schemas.openxmlformats.org/officeDocument/2006/relationships/hyperlink" Target="http://www.leg.state.fl.us/Statutes/index.cfm?App_mode=Display_Statute&amp;URL=1000-1099/1003/Sections/1003.4282.html"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fldoe.org/schools/k-12-public-schools/sss/graduation-requirements/?subject="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fldoe.org/schools/higher-ed/fl-college-system/" TargetMode="External"/><Relationship Id="rId5" Type="http://schemas.openxmlformats.org/officeDocument/2006/relationships/hyperlink" Target="http://www.leg.state.fl.us/Statutes/index.cfm?App_mode=Display_Statute&amp;Search_String=&amp;URL=1000-1099/1003/Sections/1003.4282.html"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prod.idp.collegeboard.org/oauth2/aus3koy55cz6p83gt5d7/v1/authorize?client_id=0oa3koxakyZGbffcq5d7&amp;response_type=code&amp;scope=openid+email+profile&amp;redirect_uri=https://account.collegeboard.org/login/exchangeToken&amp;state=cbAppDurl&amp;login_hint=&amp;nonce=MTc0NjEyNTcwNjI3OQ=="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act.or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kaptest.com/sat/sat-vs-act" TargetMode="External"/><Relationship Id="rId13" Type="http://schemas.openxmlformats.org/officeDocument/2006/relationships/hyperlink" Target="http://www.satpractice.org/" TargetMode="External"/><Relationship Id="rId3" Type="http://schemas.openxmlformats.org/officeDocument/2006/relationships/image" Target="../media/image2.png"/><Relationship Id="rId7" Type="http://schemas.openxmlformats.org/officeDocument/2006/relationships/hyperlink" Target="https://www.number2.com/" TargetMode="External"/><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act.org/content/act/en/products-and-services/learning-resources.html" TargetMode="External"/><Relationship Id="rId11" Type="http://schemas.openxmlformats.org/officeDocument/2006/relationships/hyperlink" Target="https://www.kaptest.com/act" TargetMode="External"/><Relationship Id="rId5" Type="http://schemas.openxmlformats.org/officeDocument/2006/relationships/hyperlink" Target="https://www.collegeboard.org/" TargetMode="External"/><Relationship Id="rId10" Type="http://schemas.openxmlformats.org/officeDocument/2006/relationships/hyperlink" Target="https://www.kaptest.com/sat/free/sat-practice" TargetMode="External"/><Relationship Id="rId4" Type="http://schemas.openxmlformats.org/officeDocument/2006/relationships/hyperlink" Target="https://www.khanacademy.org/digital-sat" TargetMode="External"/><Relationship Id="rId9" Type="http://schemas.openxmlformats.org/officeDocument/2006/relationships/hyperlink" Target="https://www.act.org/content/act/en/products-and-servic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graduates in graduation gowns">
            <a:extLst>
              <a:ext uri="{FF2B5EF4-FFF2-40B4-BE49-F238E27FC236}">
                <a16:creationId xmlns:a16="http://schemas.microsoft.com/office/drawing/2014/main" id="{CCB248DC-9F33-B503-D268-B6EFE3CC490E}"/>
              </a:ext>
            </a:extLst>
          </p:cNvPr>
          <p:cNvPicPr>
            <a:picLocks noChangeAspect="1"/>
          </p:cNvPicPr>
          <p:nvPr/>
        </p:nvPicPr>
        <p:blipFill>
          <a:blip r:embed="rId3"/>
          <a:srcRect t="11515"/>
          <a:stretch/>
        </p:blipFill>
        <p:spPr>
          <a:xfrm>
            <a:off x="0" y="1"/>
            <a:ext cx="12444775" cy="6857999"/>
          </a:xfrm>
          <a:prstGeom prst="rect">
            <a:avLst/>
          </a:prstGeom>
        </p:spPr>
      </p:pic>
      <p:grpSp>
        <p:nvGrpSpPr>
          <p:cNvPr id="137" name="Group 136">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24" name="Freeform: Shape 123">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9" name="Freeform: Shape 138">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3" name="Slide Number Placeholder 2">
            <a:extLst>
              <a:ext uri="{FF2B5EF4-FFF2-40B4-BE49-F238E27FC236}">
                <a16:creationId xmlns:a16="http://schemas.microsoft.com/office/drawing/2014/main" id="{0DB5AEC6-C00A-EBA7-FF71-E3A5FB488E93}"/>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normAutofit/>
          </a:bodyPr>
          <a:lstStyle/>
          <a:p>
            <a:pPr>
              <a:spcAft>
                <a:spcPts val="600"/>
              </a:spcAft>
            </a:pPr>
            <a:r>
              <a:rPr lang="en-US">
                <a:solidFill>
                  <a:srgbClr val="898989"/>
                </a:solidFill>
              </a:rPr>
              <a:t>	</a:t>
            </a:r>
          </a:p>
        </p:txBody>
      </p:sp>
      <p:sp>
        <p:nvSpPr>
          <p:cNvPr id="4" name="TextBox 3" descr="Class of 2025 Senior Handbook">
            <a:extLst>
              <a:ext uri="{FF2B5EF4-FFF2-40B4-BE49-F238E27FC236}">
                <a16:creationId xmlns:a16="http://schemas.microsoft.com/office/drawing/2014/main" id="{DE8CB57D-B0A1-254F-BB78-4CED3FCECC1B}"/>
              </a:ext>
            </a:extLst>
          </p:cNvPr>
          <p:cNvSpPr txBox="1"/>
          <p:nvPr/>
        </p:nvSpPr>
        <p:spPr>
          <a:xfrm>
            <a:off x="643468" y="609600"/>
            <a:ext cx="3623733" cy="3160713"/>
          </a:xfrm>
          <a:prstGeom prst="rect">
            <a:avLst/>
          </a:prstGeom>
        </p:spPr>
        <p:txBody>
          <a:bodyPr vert="horz" lIns="91440" tIns="45720" rIns="91440" bIns="45720" rtlCol="0" anchor="b">
            <a:normAutofit/>
          </a:bodyPr>
          <a:lstStyle/>
          <a:p>
            <a:pPr algn="r">
              <a:lnSpc>
                <a:spcPct val="90000"/>
              </a:lnSpc>
              <a:spcBef>
                <a:spcPct val="0"/>
              </a:spcBef>
              <a:spcAft>
                <a:spcPts val="600"/>
              </a:spcAft>
            </a:pPr>
            <a:endParaRPr lang="en-US" sz="2400" b="1" kern="120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endParaRPr>
          </a:p>
          <a:p>
            <a:pPr algn="r">
              <a:lnSpc>
                <a:spcPct val="90000"/>
              </a:lnSpc>
              <a:spcBef>
                <a:spcPct val="0"/>
              </a:spcBef>
              <a:spcAft>
                <a:spcPts val="600"/>
              </a:spcAft>
            </a:pPr>
            <a:endParaRPr lang="en-US" sz="2400" b="1" kern="120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426816893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3848"/>
            <a:ext cx="12198849" cy="6854152"/>
          </a:xfrm>
          <a:prstGeom prst="rect">
            <a:avLst/>
          </a:prstGeom>
        </p:spPr>
      </p:pic>
      <p:pic>
        <p:nvPicPr>
          <p:cNvPr id="5" name="Picture 4" descr="A document with text and numbers">
            <a:extLst>
              <a:ext uri="{FF2B5EF4-FFF2-40B4-BE49-F238E27FC236}">
                <a16:creationId xmlns:a16="http://schemas.microsoft.com/office/drawing/2014/main" id="{11625D09-2433-AEB8-0BAF-61F21985F818}"/>
              </a:ext>
            </a:extLst>
          </p:cNvPr>
          <p:cNvPicPr>
            <a:picLocks noChangeAspect="1"/>
          </p:cNvPicPr>
          <p:nvPr/>
        </p:nvPicPr>
        <p:blipFill>
          <a:blip r:embed="rId4"/>
          <a:stretch>
            <a:fillRect/>
          </a:stretch>
        </p:blipFill>
        <p:spPr>
          <a:xfrm>
            <a:off x="3295259" y="0"/>
            <a:ext cx="5601482" cy="6811326"/>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6A1AA7A2-170D-A518-1865-E1DB3BA4546B}"/>
              </a:ext>
            </a:extLst>
          </p:cNvPr>
          <p:cNvSpPr>
            <a:spLocks noGrp="1"/>
          </p:cNvSpPr>
          <p:nvPr>
            <p:ph type="title" idx="4294967295"/>
          </p:nvPr>
        </p:nvSpPr>
        <p:spPr>
          <a:xfrm>
            <a:off x="247205" y="698500"/>
            <a:ext cx="2794000" cy="3087689"/>
          </a:xfrm>
        </p:spPr>
        <p:txBody>
          <a:bodyPr>
            <a:noAutofit/>
          </a:bodyPr>
          <a:lstStyle/>
          <a:p>
            <a:pPr algn="r"/>
            <a:r>
              <a:rPr lang="en-US" sz="4000" b="1">
                <a:solidFill>
                  <a:srgbClr val="5F294E"/>
                </a:solidFill>
              </a:rPr>
              <a:t>Florida Bright Futures Scholarship</a:t>
            </a:r>
            <a:r>
              <a:rPr lang="en-US" sz="4000" b="1" baseline="0">
                <a:solidFill>
                  <a:srgbClr val="5F294E"/>
                </a:solidFill>
              </a:rPr>
              <a:t> Program</a:t>
            </a:r>
            <a:endParaRPr lang="en-US" sz="4000" b="1">
              <a:solidFill>
                <a:srgbClr val="5F294E"/>
              </a:solidFill>
            </a:endParaRPr>
          </a:p>
        </p:txBody>
      </p:sp>
    </p:spTree>
    <p:extLst>
      <p:ext uri="{BB962C8B-B14F-4D97-AF65-F5344CB8AC3E}">
        <p14:creationId xmlns:p14="http://schemas.microsoft.com/office/powerpoint/2010/main" val="342934288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3848"/>
            <a:ext cx="12198849" cy="6854152"/>
          </a:xfrm>
          <a:prstGeom prst="rect">
            <a:avLst/>
          </a:prstGeom>
        </p:spPr>
      </p:pic>
      <p:pic>
        <p:nvPicPr>
          <p:cNvPr id="7" name="Picture 6" descr="A document with text and numbers">
            <a:extLst>
              <a:ext uri="{FF2B5EF4-FFF2-40B4-BE49-F238E27FC236}">
                <a16:creationId xmlns:a16="http://schemas.microsoft.com/office/drawing/2014/main" id="{F85EBB85-1B7D-67A1-6312-A936FDB0D75E}"/>
              </a:ext>
            </a:extLst>
          </p:cNvPr>
          <p:cNvPicPr>
            <a:picLocks noChangeAspect="1"/>
          </p:cNvPicPr>
          <p:nvPr/>
        </p:nvPicPr>
        <p:blipFill>
          <a:blip r:embed="rId4"/>
          <a:srcRect b="1334"/>
          <a:stretch/>
        </p:blipFill>
        <p:spPr>
          <a:xfrm>
            <a:off x="3303037" y="0"/>
            <a:ext cx="5076736" cy="6548284"/>
          </a:xfrm>
          <a:prstGeom prst="rect">
            <a:avLst/>
          </a:prstGeom>
        </p:spPr>
      </p:pic>
      <p:sp>
        <p:nvSpPr>
          <p:cNvPr id="2" name="Slide Number Placeholder 1">
            <a:extLst>
              <a:ext uri="{FF2B5EF4-FFF2-40B4-BE49-F238E27FC236}">
                <a16:creationId xmlns:a16="http://schemas.microsoft.com/office/drawing/2014/main" id="{931D408C-5EA7-F536-895B-0D2A6869D34F}"/>
              </a:ext>
            </a:extLst>
          </p:cNvPr>
          <p:cNvSpPr>
            <a:spLocks noGrp="1"/>
          </p:cNvSpPr>
          <p:nvPr>
            <p:ph type="sldNum" sz="quarter" idx="12"/>
          </p:nvPr>
        </p:nvSpPr>
        <p:spPr>
          <a:xfrm>
            <a:off x="8649929" y="6496723"/>
            <a:ext cx="2743200" cy="365125"/>
          </a:xfrm>
        </p:spPr>
        <p:txBody>
          <a:bodyPr/>
          <a:lstStyle/>
          <a:p>
            <a:endParaRPr lang="en-US"/>
          </a:p>
        </p:txBody>
      </p:sp>
      <p:sp>
        <p:nvSpPr>
          <p:cNvPr id="3" name="Title 2">
            <a:extLst>
              <a:ext uri="{FF2B5EF4-FFF2-40B4-BE49-F238E27FC236}">
                <a16:creationId xmlns:a16="http://schemas.microsoft.com/office/drawing/2014/main" id="{0CCD8B30-AC93-8E80-2487-C3C41D811C4E}"/>
              </a:ext>
            </a:extLst>
          </p:cNvPr>
          <p:cNvSpPr>
            <a:spLocks noGrp="1"/>
          </p:cNvSpPr>
          <p:nvPr>
            <p:ph type="title" idx="4294967295"/>
          </p:nvPr>
        </p:nvSpPr>
        <p:spPr>
          <a:xfrm>
            <a:off x="469900" y="1439863"/>
            <a:ext cx="2670175" cy="1635125"/>
          </a:xfrm>
        </p:spPr>
        <p:txBody>
          <a:bodyPr>
            <a:noAutofit/>
          </a:bodyPr>
          <a:lstStyle/>
          <a:p>
            <a:pPr algn="r"/>
            <a:r>
              <a:rPr lang="en-US" sz="4000" b="1">
                <a:solidFill>
                  <a:srgbClr val="5F294E"/>
                </a:solidFill>
              </a:rPr>
              <a:t>Volunteer Service and Paid Work Guidelines </a:t>
            </a:r>
          </a:p>
        </p:txBody>
      </p:sp>
    </p:spTree>
    <p:extLst>
      <p:ext uri="{BB962C8B-B14F-4D97-AF65-F5344CB8AC3E}">
        <p14:creationId xmlns:p14="http://schemas.microsoft.com/office/powerpoint/2010/main" val="352911046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alphaModFix amt="62000"/>
          </a:blip>
          <a:stretch>
            <a:fillRect/>
          </a:stretch>
        </p:blipFill>
        <p:spPr>
          <a:xfrm>
            <a:off x="-9407" y="6793"/>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38200" y="308681"/>
            <a:ext cx="10515600" cy="723489"/>
          </a:xfrm>
        </p:spPr>
        <p:txBody>
          <a:bodyPr/>
          <a:lstStyle/>
          <a:p>
            <a:pPr algn="ctr"/>
            <a:r>
              <a:rPr lang="en-US" b="1">
                <a:ln w="0"/>
                <a:solidFill>
                  <a:srgbClr val="5F294E"/>
                </a:solidFill>
                <a:effectLst>
                  <a:outerShdw blurRad="38100" dist="19050" dir="2700000" algn="tl" rotWithShape="0">
                    <a:schemeClr val="dk1">
                      <a:alpha val="40000"/>
                    </a:schemeClr>
                  </a:outerShdw>
                </a:effectLst>
              </a:rPr>
              <a:t>Senior</a:t>
            </a:r>
            <a:r>
              <a:rPr lang="en-US">
                <a:ln w="0"/>
                <a:solidFill>
                  <a:srgbClr val="5F294E"/>
                </a:solidFill>
                <a:effectLst>
                  <a:outerShdw blurRad="38100" dist="19050" dir="2700000" algn="tl" rotWithShape="0">
                    <a:schemeClr val="dk1">
                      <a:alpha val="40000"/>
                    </a:schemeClr>
                  </a:outerShdw>
                </a:effectLst>
              </a:rPr>
              <a:t> </a:t>
            </a:r>
            <a:r>
              <a:rPr lang="en-US" b="1">
                <a:ln w="0"/>
                <a:solidFill>
                  <a:srgbClr val="5F294E"/>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461904" y="1251773"/>
            <a:ext cx="5614340" cy="4915762"/>
          </a:xfrm>
        </p:spPr>
        <p:txBody>
          <a:bodyPr vert="horz" lIns="91440" tIns="45720" rIns="91440" bIns="45720" rtlCol="0" anchor="t">
            <a:noAutofit/>
          </a:bodyPr>
          <a:lstStyle/>
          <a:p>
            <a:pPr marL="0" indent="0" algn="ctr">
              <a:buNone/>
            </a:pPr>
            <a:r>
              <a:rPr lang="en-US" sz="4400">
                <a:ln w="0"/>
                <a:solidFill>
                  <a:srgbClr val="540B54"/>
                </a:solidFill>
                <a:effectLst>
                  <a:outerShdw blurRad="38100" dist="19050" dir="2700000" algn="tl" rotWithShape="0">
                    <a:schemeClr val="dk1">
                      <a:alpha val="40000"/>
                    </a:schemeClr>
                  </a:outerShdw>
                </a:effectLst>
                <a:latin typeface="Candara" panose="020E0502030303020204" pitchFamily="34" charset="0"/>
                <a:ea typeface="+mj-ea"/>
                <a:cs typeface="+mj-cs"/>
              </a:rPr>
              <a:t>AUGUST</a:t>
            </a:r>
          </a:p>
          <a:p>
            <a:pPr>
              <a:buFont typeface="Wingdings" panose="05000000000000000000" pitchFamily="2" charset="2"/>
              <a:buChar char="q"/>
            </a:pPr>
            <a:r>
              <a:rPr lang="en-US" sz="1600">
                <a:solidFill>
                  <a:srgbClr val="540B54"/>
                </a:solidFill>
                <a:latin typeface="Candara" panose="020E0502030303020204" pitchFamily="34" charset="0"/>
              </a:rPr>
              <a:t>Complete college research and make a final list of four or more to which you plan to apply (resources available on Xello)</a:t>
            </a:r>
            <a:endParaRPr lang="en-US" sz="16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Gather college application information</a:t>
            </a:r>
          </a:p>
          <a:p>
            <a:pPr>
              <a:buFont typeface="Wingdings" panose="05000000000000000000" pitchFamily="2" charset="2"/>
              <a:buChar char="q"/>
            </a:pPr>
            <a:r>
              <a:rPr lang="en-US" sz="1600">
                <a:solidFill>
                  <a:srgbClr val="540B54"/>
                </a:solidFill>
                <a:latin typeface="Candara" panose="020E0502030303020204" pitchFamily="34" charset="0"/>
              </a:rPr>
              <a:t>Determine application options ( early decision, early action, or regular decision)</a:t>
            </a:r>
            <a:endParaRPr lang="en-US" sz="16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Begin essays for college applications</a:t>
            </a:r>
            <a:endParaRPr lang="en-US" sz="16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Register for ACT, SAT, CLT </a:t>
            </a:r>
            <a:endParaRPr lang="en-US" sz="16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Meet with college representatives who are visiting your school</a:t>
            </a:r>
            <a:endParaRPr lang="en-US" sz="16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Explore scholarships on Xello and the HCEF webpage </a:t>
            </a:r>
            <a:endParaRPr lang="en-US" sz="1600">
              <a:solidFill>
                <a:srgbClr val="540B54"/>
              </a:solidFill>
              <a:latin typeface="Candara" panose="020E0502030303020204" pitchFamily="34" charset="0"/>
              <a:ea typeface="Calibri"/>
              <a:cs typeface="Calibri"/>
            </a:endParaRPr>
          </a:p>
          <a:p>
            <a:pPr lvl="1">
              <a:buFont typeface="Wingdings" panose="05000000000000000000" pitchFamily="2" charset="2"/>
              <a:buChar char="q"/>
            </a:pPr>
            <a:r>
              <a:rPr lang="en-US" sz="1400">
                <a:solidFill>
                  <a:srgbClr val="540B54"/>
                </a:solidFill>
                <a:latin typeface="Candara" panose="020E0502030303020204" pitchFamily="34" charset="0"/>
                <a:hlinkClick r:id="rId4">
                  <a:extLst>
                    <a:ext uri="{A12FA001-AC4F-418D-AE19-62706E023703}">
                      <ahyp:hlinkClr xmlns:ahyp="http://schemas.microsoft.com/office/drawing/2018/hyperlinkcolor" val="tx"/>
                    </a:ext>
                  </a:extLst>
                </a:hlinkClick>
              </a:rPr>
              <a:t>https://hernandoeducationfoundation.org/scholarships/</a:t>
            </a:r>
            <a:endParaRPr lang="en-US" sz="1400">
              <a:solidFill>
                <a:srgbClr val="540B54"/>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540B54"/>
                </a:solidFill>
                <a:latin typeface="Candara" panose="020E0502030303020204" pitchFamily="34" charset="0"/>
              </a:rPr>
              <a:t>Submit any volunteer service done over the summer</a:t>
            </a:r>
            <a:endParaRPr lang="en-US" sz="1600">
              <a:solidFill>
                <a:srgbClr val="540B54"/>
              </a:solidFill>
              <a:latin typeface="Candara" panose="020E0502030303020204" pitchFamily="34" charset="0"/>
              <a:ea typeface="Calibri"/>
              <a:cs typeface="Calibri"/>
            </a:endParaRPr>
          </a:p>
        </p:txBody>
      </p:sp>
      <p:sp>
        <p:nvSpPr>
          <p:cNvPr id="10" name="Content Placeholder 9">
            <a:extLst>
              <a:ext uri="{FF2B5EF4-FFF2-40B4-BE49-F238E27FC236}">
                <a16:creationId xmlns:a16="http://schemas.microsoft.com/office/drawing/2014/main" id="{C76D3687-BEEB-53A7-8FAC-66DD88590529}"/>
              </a:ext>
            </a:extLst>
          </p:cNvPr>
          <p:cNvSpPr>
            <a:spLocks noGrp="1"/>
          </p:cNvSpPr>
          <p:nvPr>
            <p:ph sz="half" idx="2"/>
          </p:nvPr>
        </p:nvSpPr>
        <p:spPr>
          <a:xfrm>
            <a:off x="6106349" y="1251773"/>
            <a:ext cx="5764858" cy="4351338"/>
          </a:xfrm>
        </p:spPr>
        <p:txBody>
          <a:bodyPr vert="horz" lIns="91440" tIns="45720" rIns="91440" bIns="45720" rtlCol="0" anchor="t">
            <a:normAutofit/>
          </a:bodyPr>
          <a:lstStyle/>
          <a:p>
            <a:pPr marL="0" indent="0" algn="ctr">
              <a:buNone/>
            </a:pPr>
            <a:r>
              <a:rPr lang="en-US" sz="4400">
                <a:ln w="0"/>
                <a:solidFill>
                  <a:srgbClr val="430942"/>
                </a:solidFill>
                <a:effectLst>
                  <a:outerShdw blurRad="38100" dist="19050" dir="2700000" algn="tl" rotWithShape="0">
                    <a:schemeClr val="dk1">
                      <a:alpha val="40000"/>
                    </a:schemeClr>
                  </a:outerShdw>
                </a:effectLst>
                <a:latin typeface="Candara" panose="020E0502030303020204" pitchFamily="34" charset="0"/>
                <a:ea typeface="+mj-ea"/>
                <a:cs typeface="+mj-cs"/>
              </a:rPr>
              <a:t>SEPTEMBER</a:t>
            </a:r>
          </a:p>
          <a:p>
            <a:pPr>
              <a:buFont typeface="Wingdings" panose="05000000000000000000" pitchFamily="2" charset="2"/>
              <a:buChar char="q"/>
            </a:pPr>
            <a:r>
              <a:rPr lang="en-US" sz="1600">
                <a:solidFill>
                  <a:srgbClr val="002060"/>
                </a:solidFill>
                <a:latin typeface="Candara" panose="020E0502030303020204" pitchFamily="34" charset="0"/>
              </a:rPr>
              <a:t>Explore the State University System College Admission Requirement Matrix on the website below or see your counselor</a:t>
            </a:r>
            <a:endParaRPr lang="en-US" sz="1600">
              <a:solidFill>
                <a:srgbClr val="002060"/>
              </a:solidFill>
              <a:latin typeface="Candara" panose="020E0502030303020204" pitchFamily="34" charset="0"/>
              <a:ea typeface="Calibri"/>
              <a:cs typeface="Calibri"/>
            </a:endParaRPr>
          </a:p>
          <a:p>
            <a:pPr lvl="1">
              <a:buFont typeface="Wingdings" panose="05000000000000000000" pitchFamily="2" charset="2"/>
              <a:buChar char="q"/>
            </a:pPr>
            <a:r>
              <a:rPr lang="en-US" sz="1050">
                <a:solidFill>
                  <a:srgbClr val="002060"/>
                </a:solidFill>
                <a:latin typeface="Candara" panose="020E0502030303020204" pitchFamily="34" charset="0"/>
              </a:rPr>
              <a:t>https://www.flbog.edu/resources/admissions-tour/</a:t>
            </a:r>
            <a:endParaRPr lang="en-US" sz="105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Gather letter of recommendation</a:t>
            </a:r>
            <a:endParaRPr lang="en-US" sz="160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Continue to work on applications</a:t>
            </a:r>
            <a:endParaRPr lang="en-US" sz="160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Register for SAT, ACT, CLT</a:t>
            </a:r>
            <a:endParaRPr lang="en-US" sz="160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Meet with college representatives who are visiting your school</a:t>
            </a:r>
            <a:endParaRPr lang="en-US" sz="160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Check with school counselor of JROTC regarding the ASVAB date at your school if you are interested in the military</a:t>
            </a:r>
            <a:endParaRPr lang="en-US" sz="1600">
              <a:solidFill>
                <a:srgbClr val="002060"/>
              </a:solidFill>
              <a:latin typeface="Candara" panose="020E0502030303020204" pitchFamily="34" charset="0"/>
              <a:ea typeface="Calibri"/>
              <a:cs typeface="Calibri"/>
            </a:endParaRPr>
          </a:p>
          <a:p>
            <a:pPr>
              <a:buFont typeface="Wingdings" panose="05000000000000000000" pitchFamily="2" charset="2"/>
              <a:buChar char="q"/>
            </a:pPr>
            <a:r>
              <a:rPr lang="en-US" sz="1600">
                <a:solidFill>
                  <a:srgbClr val="002060"/>
                </a:solidFill>
                <a:latin typeface="Candara" panose="020E0502030303020204" pitchFamily="34" charset="0"/>
              </a:rPr>
              <a:t>Continue to submit volunteer service or paid work hours logs</a:t>
            </a:r>
            <a:endParaRPr lang="en-US" sz="1600">
              <a:solidFill>
                <a:srgbClr val="002060"/>
              </a:solidFill>
              <a:latin typeface="Candara" panose="020E0502030303020204" pitchFamily="34" charset="0"/>
              <a:ea typeface="Calibri"/>
              <a:cs typeface="Calibri"/>
            </a:endParaRPr>
          </a:p>
        </p:txBody>
      </p:sp>
      <p:sp>
        <p:nvSpPr>
          <p:cNvPr id="3" name="Slide Number Placeholder 2">
            <a:extLst>
              <a:ext uri="{FF2B5EF4-FFF2-40B4-BE49-F238E27FC236}">
                <a16:creationId xmlns:a16="http://schemas.microsoft.com/office/drawing/2014/main" id="{F1BD7718-1B7C-A53D-0C82-55910B177119}"/>
              </a:ext>
            </a:extLst>
          </p:cNvPr>
          <p:cNvSpPr>
            <a:spLocks noGrp="1"/>
          </p:cNvSpPr>
          <p:nvPr>
            <p:ph type="sldNum" sz="quarter" idx="12"/>
          </p:nvPr>
        </p:nvSpPr>
        <p:spPr>
          <a:xfrm>
            <a:off x="4718417" y="6366756"/>
            <a:ext cx="2743200" cy="365125"/>
          </a:xfrm>
        </p:spPr>
        <p:txBody>
          <a:bodyPr/>
          <a:lstStyle/>
          <a:p>
            <a:pPr algn="ctr"/>
            <a:fld id="{9FC82D0D-F5EF-A642-A538-57F24CF55E15}" type="slidenum">
              <a:rPr lang="en-US" smtClean="0"/>
              <a:pPr algn="ctr"/>
              <a:t>12</a:t>
            </a:fld>
            <a:endParaRPr lang="en-US"/>
          </a:p>
        </p:txBody>
      </p:sp>
    </p:spTree>
    <p:extLst>
      <p:ext uri="{BB962C8B-B14F-4D97-AF65-F5344CB8AC3E}">
        <p14:creationId xmlns:p14="http://schemas.microsoft.com/office/powerpoint/2010/main" val="1888581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0"/>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47607" y="365125"/>
            <a:ext cx="10496786" cy="509764"/>
          </a:xfrm>
        </p:spPr>
        <p:txBody>
          <a:bodyPr>
            <a:noAutofit/>
          </a:bodyPr>
          <a:lstStyle/>
          <a:p>
            <a:pPr algn="ctr"/>
            <a:r>
              <a:rPr lang="en-US" sz="4800" b="1">
                <a:solidFill>
                  <a:srgbClr val="5F294E"/>
                </a:solidFill>
              </a:rPr>
              <a:t>Senior </a:t>
            </a:r>
            <a:r>
              <a:rPr lang="en-US" b="1">
                <a:ln w="0"/>
                <a:solidFill>
                  <a:srgbClr val="5F294E"/>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913578" y="1251185"/>
            <a:ext cx="5181600" cy="4874182"/>
          </a:xfrm>
        </p:spPr>
        <p:txBody>
          <a:bodyPr vert="horz" lIns="91440" tIns="45720" rIns="91440" bIns="45720" rtlCol="0" anchor="t">
            <a:normAutofit fontScale="92500" lnSpcReduction="10000"/>
          </a:bodyPr>
          <a:lstStyle/>
          <a:p>
            <a:pPr marL="0" indent="0" algn="ctr">
              <a:buNone/>
            </a:pPr>
            <a:r>
              <a:rPr lang="en-US" sz="4000">
                <a:ln w="0"/>
                <a:solidFill>
                  <a:srgbClr val="5F294E"/>
                </a:solidFill>
                <a:effectLst>
                  <a:outerShdw blurRad="38100" dist="19050" dir="2700000" algn="tl" rotWithShape="0">
                    <a:schemeClr val="dk1">
                      <a:alpha val="40000"/>
                    </a:schemeClr>
                  </a:outerShdw>
                </a:effectLst>
                <a:latin typeface="Candara" panose="020E0502030303020204" pitchFamily="34" charset="0"/>
                <a:ea typeface="+mj-ea"/>
                <a:cs typeface="+mj-cs"/>
              </a:rPr>
              <a:t>OCTOBER</a:t>
            </a:r>
          </a:p>
          <a:p>
            <a:pPr>
              <a:buFont typeface="Wingdings" panose="020B0604020202020204" pitchFamily="34" charset="0"/>
              <a:buChar char="q"/>
            </a:pPr>
            <a:r>
              <a:rPr lang="en-US" sz="1200">
                <a:solidFill>
                  <a:srgbClr val="5F294E"/>
                </a:solidFill>
                <a:latin typeface="Candara" panose="020E0502030303020204" pitchFamily="34" charset="0"/>
              </a:rPr>
              <a:t>Attend district hosted college fair (10/9/25 at NCTHS)</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Continue to apply for college and universities</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Complete your SSAR- if required by the university</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Continue to check HCEF website and Xello for scholarships</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Check out early action deadlines for Florida universities</a:t>
            </a:r>
            <a:endParaRPr lang="en-US" sz="1200">
              <a:solidFill>
                <a:srgbClr val="5F294E"/>
              </a:solidFill>
              <a:latin typeface="Candara" panose="020E0502030303020204" pitchFamily="34" charset="0"/>
              <a:ea typeface="Calibri" panose="020F0502020204030204"/>
              <a:cs typeface="Calibri" panose="020F0502020204030204"/>
            </a:endParaRPr>
          </a:p>
          <a:p>
            <a:pPr lvl="1"/>
            <a:r>
              <a:rPr lang="en-US" sz="1200">
                <a:solidFill>
                  <a:srgbClr val="5F294E"/>
                </a:solidFill>
                <a:latin typeface="Candara" panose="020E0502030303020204" pitchFamily="34" charset="0"/>
              </a:rPr>
              <a:t>FSU, UCF- 10/15</a:t>
            </a:r>
            <a:endParaRPr lang="en-US" sz="1200">
              <a:solidFill>
                <a:srgbClr val="5F294E"/>
              </a:solidFill>
              <a:latin typeface="Candara" panose="020E0502030303020204" pitchFamily="34" charset="0"/>
              <a:ea typeface="Calibri" panose="020F0502020204030204"/>
              <a:cs typeface="Calibri" panose="020F0502020204030204"/>
            </a:endParaRPr>
          </a:p>
          <a:p>
            <a:pPr lvl="1"/>
            <a:r>
              <a:rPr lang="en-US" sz="1200">
                <a:solidFill>
                  <a:srgbClr val="5F294E"/>
                </a:solidFill>
                <a:latin typeface="Candara" panose="020E0502030303020204" pitchFamily="34" charset="0"/>
              </a:rPr>
              <a:t>UF, UNF- 11/1</a:t>
            </a:r>
            <a:endParaRPr lang="en-US" sz="1200">
              <a:solidFill>
                <a:srgbClr val="5F294E"/>
              </a:solidFill>
              <a:latin typeface="Candara" panose="020E0502030303020204" pitchFamily="34" charset="0"/>
              <a:ea typeface="Calibri" panose="020F0502020204030204"/>
              <a:cs typeface="Calibri" panose="020F0502020204030204"/>
            </a:endParaRPr>
          </a:p>
          <a:p>
            <a:pPr lvl="1"/>
            <a:r>
              <a:rPr lang="en-US" sz="1200">
                <a:solidFill>
                  <a:srgbClr val="5F294E"/>
                </a:solidFill>
                <a:latin typeface="Candara" panose="020E0502030303020204" pitchFamily="34" charset="0"/>
              </a:rPr>
              <a:t>USF priority decision 11/1</a:t>
            </a:r>
          </a:p>
          <a:p>
            <a:pPr lvl="1"/>
            <a:r>
              <a:rPr lang="en-US" sz="1200">
                <a:solidFill>
                  <a:srgbClr val="5F294E"/>
                </a:solidFill>
                <a:latin typeface="Candara" panose="020E0502030303020204" pitchFamily="34" charset="0"/>
              </a:rPr>
              <a:t>FIU -10/23</a:t>
            </a:r>
          </a:p>
          <a:p>
            <a:pPr>
              <a:buFont typeface="Wingdings" panose="020B0604020202020204" pitchFamily="34" charset="0"/>
              <a:buChar char="q"/>
            </a:pPr>
            <a:r>
              <a:rPr lang="en-US" sz="1200">
                <a:solidFill>
                  <a:srgbClr val="5F294E"/>
                </a:solidFill>
                <a:latin typeface="Candara" panose="020E0502030303020204" pitchFamily="34" charset="0"/>
              </a:rPr>
              <a:t>Continue to submit volunteer service or paid work hours logs</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Continue to register for SAT, ACT, CLT</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Apply for Florida Financial Aid (Bright Futures) at </a:t>
            </a:r>
            <a:endParaRPr lang="en-US" sz="1200">
              <a:solidFill>
                <a:srgbClr val="5F294E"/>
              </a:solidFill>
              <a:latin typeface="Candara" panose="020E0502030303020204" pitchFamily="34" charset="0"/>
              <a:ea typeface="Calibri" panose="020F0502020204030204"/>
              <a:cs typeface="Calibri" panose="020F0502020204030204"/>
            </a:endParaRPr>
          </a:p>
          <a:p>
            <a:pPr lvl="1"/>
            <a:r>
              <a:rPr lang="en-US" sz="1200">
                <a:solidFill>
                  <a:srgbClr val="5F294E"/>
                </a:solidFill>
                <a:latin typeface="Candara" panose="020E0502030303020204" pitchFamily="34" charset="0"/>
                <a:hlinkClick r:id="rId4">
                  <a:extLst>
                    <a:ext uri="{A12FA001-AC4F-418D-AE19-62706E023703}">
                      <ahyp:hlinkClr xmlns:ahyp="http://schemas.microsoft.com/office/drawing/2018/hyperlinkcolor" val="tx"/>
                    </a:ext>
                  </a:extLst>
                </a:hlinkClick>
              </a:rPr>
              <a:t>https://www.floridastudentfinancialaidsg.org/SAPHome/SAPHome?url=home</a:t>
            </a:r>
            <a:endParaRPr lang="en-US" sz="1200">
              <a:solidFill>
                <a:srgbClr val="5F294E"/>
              </a:solidFill>
              <a:latin typeface="Candara" panose="020E0502030303020204" pitchFamily="34" charset="0"/>
              <a:ea typeface="Calibri" panose="020F0502020204030204"/>
              <a:cs typeface="Calibri" panose="020F0502020204030204"/>
            </a:endParaRPr>
          </a:p>
          <a:p>
            <a:pPr>
              <a:buFont typeface="Wingdings" panose="020B0604020202020204" pitchFamily="34" charset="0"/>
              <a:buChar char="q"/>
            </a:pPr>
            <a:r>
              <a:rPr lang="en-US" sz="1200">
                <a:solidFill>
                  <a:srgbClr val="5F294E"/>
                </a:solidFill>
                <a:latin typeface="Candara" panose="020E0502030303020204" pitchFamily="34" charset="0"/>
              </a:rPr>
              <a:t>Explore financial aid and FAFSA resources at </a:t>
            </a:r>
            <a:endParaRPr lang="en-US" sz="1200">
              <a:solidFill>
                <a:srgbClr val="5F294E"/>
              </a:solidFill>
              <a:latin typeface="Candara" panose="020E0502030303020204" pitchFamily="34" charset="0"/>
              <a:ea typeface="Calibri" panose="020F0502020204030204"/>
              <a:cs typeface="Calibri" panose="020F0502020204030204"/>
            </a:endParaRPr>
          </a:p>
          <a:p>
            <a:pPr lvl="1"/>
            <a:r>
              <a:rPr lang="en-US" sz="1200">
                <a:solidFill>
                  <a:srgbClr val="5F294E"/>
                </a:solidFill>
                <a:latin typeface="Candara" panose="020E0502030303020204" pitchFamily="34" charset="0"/>
                <a:hlinkClick r:id="rId5"/>
              </a:rPr>
              <a:t>https://studentaid.gov/</a:t>
            </a:r>
            <a:endParaRPr lang="en-US" sz="900">
              <a:solidFill>
                <a:srgbClr val="5F294E"/>
              </a:solidFill>
              <a:latin typeface="Candara" panose="020E0502030303020204" pitchFamily="34" charset="0"/>
            </a:endParaRPr>
          </a:p>
          <a:p>
            <a:pPr lvl="1"/>
            <a:endParaRPr lang="en-US" sz="1200">
              <a:solidFill>
                <a:srgbClr val="5F294E"/>
              </a:solidFill>
              <a:latin typeface="Candara" panose="020E0502030303020204" pitchFamily="34" charset="0"/>
            </a:endParaRPr>
          </a:p>
          <a:p>
            <a:pPr lvl="1"/>
            <a:r>
              <a:rPr lang="en-US" sz="1200">
                <a:solidFill>
                  <a:srgbClr val="5F294E"/>
                </a:solidFill>
                <a:latin typeface="Candara" panose="020E0502030303020204" pitchFamily="34" charset="0"/>
              </a:rPr>
              <a:t>***Dates are subject to change</a:t>
            </a:r>
          </a:p>
        </p:txBody>
      </p:sp>
      <p:sp>
        <p:nvSpPr>
          <p:cNvPr id="10" name="Content Placeholder 9">
            <a:extLst>
              <a:ext uri="{FF2B5EF4-FFF2-40B4-BE49-F238E27FC236}">
                <a16:creationId xmlns:a16="http://schemas.microsoft.com/office/drawing/2014/main" id="{C76D3687-BEEB-53A7-8FAC-66DD88590529}"/>
              </a:ext>
            </a:extLst>
          </p:cNvPr>
          <p:cNvSpPr>
            <a:spLocks noGrp="1"/>
          </p:cNvSpPr>
          <p:nvPr>
            <p:ph sz="half" idx="2"/>
          </p:nvPr>
        </p:nvSpPr>
        <p:spPr>
          <a:xfrm>
            <a:off x="6096822" y="1252649"/>
            <a:ext cx="5567303" cy="4351338"/>
          </a:xfrm>
        </p:spPr>
        <p:txBody>
          <a:bodyPr vert="horz" lIns="91440" tIns="45720" rIns="91440" bIns="45720" rtlCol="0" anchor="t">
            <a:normAutofit fontScale="92500" lnSpcReduction="10000"/>
          </a:bodyPr>
          <a:lstStyle/>
          <a:p>
            <a:pPr marL="0" indent="0" algn="ctr">
              <a:buNone/>
            </a:pPr>
            <a:r>
              <a:rPr lang="en-US" sz="4000">
                <a:ln w="0"/>
                <a:solidFill>
                  <a:srgbClr val="5F294E"/>
                </a:solidFill>
                <a:effectLst>
                  <a:outerShdw blurRad="38100" dist="19050" dir="2700000" algn="tl" rotWithShape="0">
                    <a:schemeClr val="dk1">
                      <a:alpha val="40000"/>
                    </a:schemeClr>
                  </a:outerShdw>
                </a:effectLst>
                <a:latin typeface="Candara" panose="020E0502030303020204" pitchFamily="34" charset="0"/>
                <a:ea typeface="+mj-ea"/>
                <a:cs typeface="+mj-cs"/>
              </a:rPr>
              <a:t>NOVEMBER</a:t>
            </a:r>
          </a:p>
          <a:p>
            <a:pPr>
              <a:buFont typeface="Wingdings" panose="020B0604020202020204" pitchFamily="34" charset="0"/>
              <a:buChar char="q"/>
            </a:pPr>
            <a:r>
              <a:rPr lang="en-US" sz="1300">
                <a:solidFill>
                  <a:srgbClr val="5F294E"/>
                </a:solidFill>
                <a:latin typeface="Candara" panose="020E0502030303020204" pitchFamily="34" charset="0"/>
              </a:rPr>
              <a:t>Be aware of university application deadlines! Many are 11/1</a:t>
            </a:r>
          </a:p>
          <a:p>
            <a:pPr>
              <a:buFont typeface="Wingdings" panose="020B0604020202020204" pitchFamily="34" charset="0"/>
              <a:buChar char="q"/>
            </a:pPr>
            <a:r>
              <a:rPr lang="en-US" sz="1300">
                <a:solidFill>
                  <a:srgbClr val="5F294E"/>
                </a:solidFill>
                <a:latin typeface="Candara" panose="020E0502030303020204" pitchFamily="34" charset="0"/>
              </a:rPr>
              <a:t>Continue to check HCEF website and Xello for scholarships</a:t>
            </a:r>
          </a:p>
          <a:p>
            <a:pPr>
              <a:buFont typeface="Wingdings" panose="020B0604020202020204" pitchFamily="34" charset="0"/>
              <a:buChar char="q"/>
            </a:pPr>
            <a:r>
              <a:rPr lang="en-US" sz="1300">
                <a:solidFill>
                  <a:srgbClr val="5F294E"/>
                </a:solidFill>
                <a:latin typeface="Candara" panose="020E0502030303020204" pitchFamily="34" charset="0"/>
              </a:rPr>
              <a:t>Continue to apply for college and universities</a:t>
            </a:r>
          </a:p>
          <a:p>
            <a:pPr>
              <a:buFont typeface="Wingdings" panose="020B0604020202020204" pitchFamily="34" charset="0"/>
              <a:buChar char="q"/>
            </a:pPr>
            <a:r>
              <a:rPr lang="en-US" sz="1300">
                <a:solidFill>
                  <a:srgbClr val="5F294E"/>
                </a:solidFill>
                <a:latin typeface="Candara" panose="020E0502030303020204" pitchFamily="34" charset="0"/>
              </a:rPr>
              <a:t>Continue to submit volunteer service or paid work hours logs</a:t>
            </a:r>
          </a:p>
          <a:p>
            <a:pPr>
              <a:buFont typeface="Wingdings" panose="020B0604020202020204" pitchFamily="34" charset="0"/>
              <a:buChar char="q"/>
            </a:pPr>
            <a:r>
              <a:rPr lang="en-US" sz="1300">
                <a:solidFill>
                  <a:srgbClr val="5F294E"/>
                </a:solidFill>
                <a:latin typeface="Candara" panose="020E0502030303020204" pitchFamily="34" charset="0"/>
              </a:rPr>
              <a:t>Continue to register for SAT, ACT, CLT</a:t>
            </a:r>
          </a:p>
        </p:txBody>
      </p:sp>
      <p:sp>
        <p:nvSpPr>
          <p:cNvPr id="2" name="Slide Number Placeholder 1">
            <a:extLst>
              <a:ext uri="{FF2B5EF4-FFF2-40B4-BE49-F238E27FC236}">
                <a16:creationId xmlns:a16="http://schemas.microsoft.com/office/drawing/2014/main" id="{F73A57AF-F90B-A98B-6C0F-F0DCAB1C1071}"/>
              </a:ext>
            </a:extLst>
          </p:cNvPr>
          <p:cNvSpPr>
            <a:spLocks noGrp="1"/>
          </p:cNvSpPr>
          <p:nvPr>
            <p:ph type="sldNum" sz="quarter" idx="12"/>
          </p:nvPr>
        </p:nvSpPr>
        <p:spPr>
          <a:xfrm>
            <a:off x="4720975" y="6307197"/>
            <a:ext cx="2743200" cy="365125"/>
          </a:xfrm>
        </p:spPr>
        <p:txBody>
          <a:bodyPr/>
          <a:lstStyle/>
          <a:p>
            <a:pPr algn="ctr"/>
            <a:fld id="{9FC82D0D-F5EF-A642-A538-57F24CF55E15}" type="slidenum">
              <a:rPr lang="en-US" smtClean="0"/>
              <a:pPr algn="ctr"/>
              <a:t>13</a:t>
            </a:fld>
            <a:endParaRPr lang="en-US"/>
          </a:p>
        </p:txBody>
      </p:sp>
    </p:spTree>
    <p:extLst>
      <p:ext uri="{BB962C8B-B14F-4D97-AF65-F5344CB8AC3E}">
        <p14:creationId xmlns:p14="http://schemas.microsoft.com/office/powerpoint/2010/main" val="3989762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0" y="3848"/>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47607" y="308681"/>
            <a:ext cx="10506193" cy="829616"/>
          </a:xfrm>
        </p:spPr>
        <p:txBody>
          <a:bodyPr>
            <a:normAutofit/>
          </a:bodyPr>
          <a:lstStyle/>
          <a:p>
            <a:pPr algn="ctr"/>
            <a:r>
              <a:rPr lang="en-US" b="1">
                <a:ln w="0"/>
                <a:solidFill>
                  <a:srgbClr val="430942"/>
                </a:solidFill>
                <a:effectLst>
                  <a:outerShdw blurRad="38100" dist="19050" dir="2700000" algn="tl" rotWithShape="0">
                    <a:schemeClr val="dk1">
                      <a:alpha val="40000"/>
                    </a:schemeClr>
                  </a:outerShdw>
                </a:effectLst>
              </a:rPr>
              <a:t>Senior</a:t>
            </a:r>
            <a:r>
              <a:rPr lang="en-US" sz="4800" b="1">
                <a:latin typeface="Candara"/>
              </a:rPr>
              <a:t> </a:t>
            </a:r>
            <a:r>
              <a:rPr lang="en-US" b="1">
                <a:ln w="0"/>
                <a:solidFill>
                  <a:srgbClr val="430942"/>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847726" y="1524000"/>
            <a:ext cx="5181600" cy="4351338"/>
          </a:xfrm>
        </p:spPr>
        <p:txBody>
          <a:bodyPr vert="horz" lIns="91440" tIns="45720" rIns="91440" bIns="45720" rtlCol="0" anchor="t">
            <a:normAutofit/>
          </a:bodyPr>
          <a:lstStyle/>
          <a:p>
            <a:pPr marL="0" indent="0" algn="ctr">
              <a:buNone/>
            </a:pPr>
            <a:r>
              <a:rPr lang="en-US" sz="4400">
                <a:ln w="0"/>
                <a:solidFill>
                  <a:srgbClr val="5F294E"/>
                </a:solidFill>
                <a:effectLst>
                  <a:outerShdw blurRad="38100" dist="19050" dir="2700000" algn="tl" rotWithShape="0">
                    <a:schemeClr val="dk1">
                      <a:alpha val="40000"/>
                    </a:schemeClr>
                  </a:outerShdw>
                </a:effectLst>
                <a:latin typeface="+mj-lt"/>
                <a:ea typeface="+mj-ea"/>
                <a:cs typeface="+mj-cs"/>
              </a:rPr>
              <a:t>DECEMBER</a:t>
            </a:r>
          </a:p>
          <a:p>
            <a:pPr>
              <a:buFont typeface="Wingdings" panose="020B0604020202020204" pitchFamily="34" charset="0"/>
              <a:buChar char="q"/>
            </a:pPr>
            <a:r>
              <a:rPr lang="en-US" sz="1600">
                <a:solidFill>
                  <a:srgbClr val="5F294E"/>
                </a:solidFill>
                <a:latin typeface="Candara"/>
              </a:rPr>
              <a:t>Continue to register for SAT, ACT and CLT</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apply for scholarships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submit volunteer service and work hours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apply for universities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APPLY for FAFSA </a:t>
            </a:r>
            <a:endParaRPr lang="en-US" sz="1600">
              <a:solidFill>
                <a:srgbClr val="5F294E"/>
              </a:solidFill>
              <a:latin typeface="Candara"/>
              <a:ea typeface="Calibri" panose="020F0502020204030204"/>
              <a:cs typeface="Calibri" panose="020F0502020204030204"/>
            </a:endParaRPr>
          </a:p>
          <a:p>
            <a:pPr lvl="1"/>
            <a:r>
              <a:rPr lang="en-US" sz="1800">
                <a:solidFill>
                  <a:srgbClr val="5F294E"/>
                </a:solidFill>
                <a:latin typeface="Candara"/>
                <a:hlinkClick r:id="rId4">
                  <a:extLst>
                    <a:ext uri="{A12FA001-AC4F-418D-AE19-62706E023703}">
                      <ahyp:hlinkClr xmlns:ahyp="http://schemas.microsoft.com/office/drawing/2018/hyperlinkcolor" val="tx"/>
                    </a:ext>
                  </a:extLst>
                </a:hlinkClick>
              </a:rPr>
              <a:t>https://studentaid.gov/</a:t>
            </a:r>
            <a:endParaRPr lang="en-US" sz="1800">
              <a:solidFill>
                <a:srgbClr val="5F294E"/>
              </a:solidFill>
              <a:latin typeface="Candara"/>
            </a:endParaRPr>
          </a:p>
        </p:txBody>
      </p:sp>
      <p:sp>
        <p:nvSpPr>
          <p:cNvPr id="10" name="Content Placeholder 9">
            <a:extLst>
              <a:ext uri="{FF2B5EF4-FFF2-40B4-BE49-F238E27FC236}">
                <a16:creationId xmlns:a16="http://schemas.microsoft.com/office/drawing/2014/main" id="{C76D3687-BEEB-53A7-8FAC-66DD88590529}"/>
              </a:ext>
            </a:extLst>
          </p:cNvPr>
          <p:cNvSpPr>
            <a:spLocks noGrp="1"/>
          </p:cNvSpPr>
          <p:nvPr>
            <p:ph sz="half" idx="2"/>
          </p:nvPr>
        </p:nvSpPr>
        <p:spPr>
          <a:xfrm>
            <a:off x="6096000" y="1401704"/>
            <a:ext cx="5181600" cy="4351338"/>
          </a:xfrm>
        </p:spPr>
        <p:txBody>
          <a:bodyPr vert="horz" lIns="91440" tIns="45720" rIns="91440" bIns="45720" rtlCol="0" anchor="t">
            <a:normAutofit/>
          </a:bodyPr>
          <a:lstStyle/>
          <a:p>
            <a:pPr marL="0" indent="0" algn="ctr">
              <a:buNone/>
            </a:pPr>
            <a:r>
              <a:rPr lang="en-US" sz="4400">
                <a:ln w="0"/>
                <a:solidFill>
                  <a:srgbClr val="5F294E"/>
                </a:solidFill>
                <a:effectLst>
                  <a:outerShdw blurRad="38100" dist="19050" dir="2700000" algn="tl" rotWithShape="0">
                    <a:schemeClr val="dk1">
                      <a:alpha val="40000"/>
                    </a:schemeClr>
                  </a:outerShdw>
                </a:effectLst>
                <a:latin typeface="+mj-lt"/>
                <a:ea typeface="+mj-ea"/>
                <a:cs typeface="+mj-cs"/>
              </a:rPr>
              <a:t>JANUARY</a:t>
            </a:r>
          </a:p>
          <a:p>
            <a:pPr>
              <a:buFont typeface="Wingdings" panose="020B0604020202020204" pitchFamily="34" charset="0"/>
              <a:buChar char="q"/>
            </a:pPr>
            <a:r>
              <a:rPr lang="en-US" sz="1600">
                <a:solidFill>
                  <a:srgbClr val="5F294E"/>
                </a:solidFill>
                <a:latin typeface="Candara"/>
              </a:rPr>
              <a:t>Continue to register for SAT, ACT and CLT</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apply for scholarships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submit volunteer service and work hours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apply for universities</a:t>
            </a:r>
            <a:endParaRPr lang="en-US" sz="1600">
              <a:solidFill>
                <a:srgbClr val="5F294E"/>
              </a:solidFill>
              <a:latin typeface="Candara"/>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92C9ED7F-7759-89BD-6226-A5B330DA1A0C}"/>
              </a:ext>
            </a:extLst>
          </p:cNvPr>
          <p:cNvSpPr>
            <a:spLocks noGrp="1"/>
          </p:cNvSpPr>
          <p:nvPr>
            <p:ph type="sldNum" sz="quarter" idx="12"/>
          </p:nvPr>
        </p:nvSpPr>
        <p:spPr>
          <a:xfrm>
            <a:off x="4724400" y="6366756"/>
            <a:ext cx="2743200" cy="365125"/>
          </a:xfrm>
        </p:spPr>
        <p:txBody>
          <a:bodyPr/>
          <a:lstStyle/>
          <a:p>
            <a:pPr algn="ctr"/>
            <a:fld id="{9FC82D0D-F5EF-A642-A538-57F24CF55E15}" type="slidenum">
              <a:rPr lang="en-US" smtClean="0"/>
              <a:pPr algn="ctr"/>
              <a:t>14</a:t>
            </a:fld>
            <a:endParaRPr lang="en-US"/>
          </a:p>
        </p:txBody>
      </p:sp>
    </p:spTree>
    <p:extLst>
      <p:ext uri="{BB962C8B-B14F-4D97-AF65-F5344CB8AC3E}">
        <p14:creationId xmlns:p14="http://schemas.microsoft.com/office/powerpoint/2010/main" val="120080139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3848"/>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47607" y="308681"/>
            <a:ext cx="10506193" cy="707319"/>
          </a:xfrm>
        </p:spPr>
        <p:txBody>
          <a:bodyPr>
            <a:normAutofit fontScale="90000"/>
          </a:bodyPr>
          <a:lstStyle/>
          <a:p>
            <a:pPr algn="ctr"/>
            <a:r>
              <a:rPr lang="en-US" sz="4900" b="1">
                <a:ln w="0"/>
                <a:solidFill>
                  <a:srgbClr val="430942"/>
                </a:solidFill>
                <a:effectLst>
                  <a:outerShdw blurRad="38100" dist="19050" dir="2700000" algn="tl" rotWithShape="0">
                    <a:schemeClr val="dk1">
                      <a:alpha val="40000"/>
                    </a:schemeClr>
                  </a:outerShdw>
                </a:effectLst>
              </a:rPr>
              <a:t>Senior</a:t>
            </a:r>
            <a:r>
              <a:rPr lang="en-US" sz="4800" b="1">
                <a:latin typeface="Candara"/>
              </a:rPr>
              <a:t> </a:t>
            </a:r>
            <a:r>
              <a:rPr lang="en-US" sz="4900" b="1">
                <a:ln w="0"/>
                <a:solidFill>
                  <a:srgbClr val="430942"/>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1007652" y="1128889"/>
            <a:ext cx="10182224" cy="4351338"/>
          </a:xfrm>
        </p:spPr>
        <p:txBody>
          <a:bodyPr vert="horz" lIns="91440" tIns="45720" rIns="91440" bIns="45720" rtlCol="0" anchor="t">
            <a:normAutofit/>
          </a:bodyPr>
          <a:lstStyle/>
          <a:p>
            <a:pPr marL="0" indent="0" algn="ctr">
              <a:buNone/>
            </a:pPr>
            <a:r>
              <a:rPr lang="en-US" sz="4400" dirty="0">
                <a:ln w="0"/>
                <a:solidFill>
                  <a:srgbClr val="5F294E"/>
                </a:solidFill>
                <a:effectLst>
                  <a:outerShdw blurRad="38100" dist="19050" dir="2700000" algn="tl" rotWithShape="0">
                    <a:schemeClr val="dk1">
                      <a:alpha val="40000"/>
                    </a:schemeClr>
                  </a:outerShdw>
                </a:effectLst>
                <a:latin typeface="+mj-lt"/>
                <a:ea typeface="+mj-ea"/>
                <a:cs typeface="+mj-cs"/>
              </a:rPr>
              <a:t>FEBRUARY</a:t>
            </a:r>
            <a:r>
              <a:rPr lang="en-US" sz="4000" dirty="0">
                <a:solidFill>
                  <a:srgbClr val="5F294E"/>
                </a:solidFill>
                <a:latin typeface="Candara"/>
              </a:rPr>
              <a:t>/</a:t>
            </a:r>
            <a:r>
              <a:rPr lang="en-US" sz="4400" dirty="0">
                <a:ln w="0"/>
                <a:solidFill>
                  <a:srgbClr val="5F294E"/>
                </a:solidFill>
                <a:effectLst>
                  <a:outerShdw blurRad="38100" dist="19050" dir="2700000" algn="tl" rotWithShape="0">
                    <a:schemeClr val="dk1">
                      <a:alpha val="40000"/>
                    </a:schemeClr>
                  </a:outerShdw>
                </a:effectLst>
                <a:latin typeface="+mj-lt"/>
                <a:ea typeface="+mj-ea"/>
                <a:cs typeface="+mj-cs"/>
              </a:rPr>
              <a:t>MARCH</a:t>
            </a:r>
          </a:p>
          <a:p>
            <a:pPr>
              <a:buFont typeface="Wingdings" panose="020B0604020202020204" pitchFamily="34" charset="0"/>
              <a:buChar char="q"/>
            </a:pPr>
            <a:r>
              <a:rPr lang="en-US" sz="1800" dirty="0">
                <a:solidFill>
                  <a:srgbClr val="5F294E"/>
                </a:solidFill>
                <a:latin typeface="Candara"/>
              </a:rPr>
              <a:t>Attend college fair at Springstead</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Check the status of your financial aid awards by accessing your online college accounts</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If needed contact the college’s financial aid offices to determine if additional financial aid documents are required</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Update the FAFSA with new tax information if needed</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Apply for housing and pay deposits as applicable (dates vary)</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Register for ACT/SAT/CLT if scores still needed for Bright Futures etc. Be aware of deadlines!</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Continue to submit volunteer service and work hours</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Continue to apply for scholarships</a:t>
            </a:r>
            <a:endParaRPr lang="en-US" sz="1800" dirty="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800" dirty="0">
                <a:solidFill>
                  <a:srgbClr val="5F294E"/>
                </a:solidFill>
                <a:latin typeface="Candara"/>
              </a:rPr>
              <a:t>Update SSAR to include any semester 1 test score and grades</a:t>
            </a:r>
            <a:endParaRPr lang="en-US" sz="1800" dirty="0">
              <a:solidFill>
                <a:srgbClr val="5F294E"/>
              </a:solidFill>
              <a:latin typeface="Candara"/>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02C432BA-F46C-484D-9D37-EC5A2ED5839F}"/>
              </a:ext>
            </a:extLst>
          </p:cNvPr>
          <p:cNvSpPr>
            <a:spLocks noGrp="1"/>
          </p:cNvSpPr>
          <p:nvPr>
            <p:ph type="sldNum" sz="quarter" idx="12"/>
          </p:nvPr>
        </p:nvSpPr>
        <p:spPr>
          <a:xfrm>
            <a:off x="4729103" y="6366756"/>
            <a:ext cx="2743200" cy="365125"/>
          </a:xfrm>
        </p:spPr>
        <p:txBody>
          <a:bodyPr/>
          <a:lstStyle/>
          <a:p>
            <a:pPr algn="ctr"/>
            <a:fld id="{9FC82D0D-F5EF-A642-A538-57F24CF55E15}" type="slidenum">
              <a:rPr lang="en-US" smtClean="0"/>
              <a:pPr algn="ctr"/>
              <a:t>15</a:t>
            </a:fld>
            <a:endParaRPr lang="en-US"/>
          </a:p>
        </p:txBody>
      </p:sp>
    </p:spTree>
    <p:extLst>
      <p:ext uri="{BB962C8B-B14F-4D97-AF65-F5344CB8AC3E}">
        <p14:creationId xmlns:p14="http://schemas.microsoft.com/office/powerpoint/2010/main" val="220418698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0" y="0"/>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47607" y="308681"/>
            <a:ext cx="10506193" cy="716727"/>
          </a:xfrm>
        </p:spPr>
        <p:txBody>
          <a:bodyPr>
            <a:normAutofit fontScale="90000"/>
          </a:bodyPr>
          <a:lstStyle/>
          <a:p>
            <a:pPr algn="ctr"/>
            <a:r>
              <a:rPr lang="en-US" sz="4900" b="1">
                <a:ln w="0"/>
                <a:solidFill>
                  <a:srgbClr val="430942"/>
                </a:solidFill>
                <a:effectLst>
                  <a:outerShdw blurRad="38100" dist="19050" dir="2700000" algn="tl" rotWithShape="0">
                    <a:schemeClr val="dk1">
                      <a:alpha val="40000"/>
                    </a:schemeClr>
                  </a:outerShdw>
                </a:effectLst>
              </a:rPr>
              <a:t>Senior</a:t>
            </a:r>
            <a:r>
              <a:rPr lang="en-US" sz="4800" b="1">
                <a:latin typeface="Candara"/>
              </a:rPr>
              <a:t> </a:t>
            </a:r>
            <a:r>
              <a:rPr lang="en-US" sz="4900" b="1">
                <a:ln w="0"/>
                <a:solidFill>
                  <a:srgbClr val="430942"/>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847726" y="1128889"/>
            <a:ext cx="10182224" cy="4351338"/>
          </a:xfrm>
        </p:spPr>
        <p:txBody>
          <a:bodyPr vert="horz" lIns="91440" tIns="45720" rIns="91440" bIns="45720" rtlCol="0" anchor="t">
            <a:normAutofit/>
          </a:bodyPr>
          <a:lstStyle/>
          <a:p>
            <a:pPr marL="0" indent="0" algn="ctr">
              <a:buNone/>
            </a:pPr>
            <a:r>
              <a:rPr lang="en-US" sz="4400">
                <a:ln w="0"/>
                <a:solidFill>
                  <a:srgbClr val="5F294E"/>
                </a:solidFill>
                <a:effectLst>
                  <a:outerShdw blurRad="38100" dist="19050" dir="2700000" algn="tl" rotWithShape="0">
                    <a:schemeClr val="dk1">
                      <a:alpha val="40000"/>
                    </a:schemeClr>
                  </a:outerShdw>
                </a:effectLst>
                <a:latin typeface="+mj-lt"/>
                <a:ea typeface="+mj-ea"/>
                <a:cs typeface="+mj-cs"/>
              </a:rPr>
              <a:t>APRIL</a:t>
            </a:r>
          </a:p>
          <a:p>
            <a:pPr>
              <a:buFont typeface="Wingdings" panose="020B0604020202020204" pitchFamily="34" charset="0"/>
              <a:buChar char="q"/>
            </a:pPr>
            <a:r>
              <a:rPr lang="en-US" sz="1600">
                <a:solidFill>
                  <a:srgbClr val="5F294E"/>
                </a:solidFill>
                <a:latin typeface="Candara"/>
              </a:rPr>
              <a:t>Check the status of your financial aid awards by accessing your online college accounts</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Schedule college orientation (dates may vary)</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If needed, contact the college’s financial aid offices to determine if additional financial aid documents are required</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Register for ACT/SAT/CLT if scores still needed for Bright Futures etc. Be aware of deadlines!</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Continue to submit volunteer service and work hours</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Continue to apply for scholarships</a:t>
            </a:r>
            <a:endParaRPr lang="en-US" sz="1600">
              <a:solidFill>
                <a:srgbClr val="5F294E"/>
              </a:solidFill>
              <a:latin typeface="Candara"/>
              <a:ea typeface="Calibri"/>
              <a:cs typeface="Calibri"/>
            </a:endParaRPr>
          </a:p>
          <a:p>
            <a:pPr>
              <a:buFont typeface="Wingdings" panose="020B0604020202020204" pitchFamily="34" charset="0"/>
              <a:buChar char="q"/>
            </a:pPr>
            <a:r>
              <a:rPr lang="en-US" sz="1600">
                <a:solidFill>
                  <a:srgbClr val="5F294E"/>
                </a:solidFill>
                <a:latin typeface="Candara"/>
              </a:rPr>
              <a:t>Update SSAR to include any semester 1 test score and grades</a:t>
            </a:r>
            <a:endParaRPr lang="en-US" sz="1600">
              <a:solidFill>
                <a:srgbClr val="5F294E"/>
              </a:solidFill>
              <a:latin typeface="Candara"/>
              <a:ea typeface="Calibri"/>
              <a:cs typeface="Calibri"/>
            </a:endParaRPr>
          </a:p>
        </p:txBody>
      </p:sp>
      <p:sp>
        <p:nvSpPr>
          <p:cNvPr id="2" name="Slide Number Placeholder 1">
            <a:extLst>
              <a:ext uri="{FF2B5EF4-FFF2-40B4-BE49-F238E27FC236}">
                <a16:creationId xmlns:a16="http://schemas.microsoft.com/office/drawing/2014/main" id="{1FD16ABB-68C7-350B-5925-8B7CA903CAD0}"/>
              </a:ext>
            </a:extLst>
          </p:cNvPr>
          <p:cNvSpPr>
            <a:spLocks noGrp="1"/>
          </p:cNvSpPr>
          <p:nvPr>
            <p:ph type="sldNum" sz="quarter" idx="12"/>
          </p:nvPr>
        </p:nvSpPr>
        <p:spPr>
          <a:xfrm>
            <a:off x="4724400" y="6358205"/>
            <a:ext cx="2743200" cy="365125"/>
          </a:xfrm>
        </p:spPr>
        <p:txBody>
          <a:bodyPr/>
          <a:lstStyle/>
          <a:p>
            <a:pPr algn="ctr"/>
            <a:fld id="{9FC82D0D-F5EF-A642-A538-57F24CF55E15}" type="slidenum">
              <a:rPr lang="en-US" smtClean="0"/>
              <a:pPr algn="ctr"/>
              <a:t>16</a:t>
            </a:fld>
            <a:endParaRPr lang="en-US"/>
          </a:p>
        </p:txBody>
      </p:sp>
    </p:spTree>
    <p:extLst>
      <p:ext uri="{BB962C8B-B14F-4D97-AF65-F5344CB8AC3E}">
        <p14:creationId xmlns:p14="http://schemas.microsoft.com/office/powerpoint/2010/main" val="20616951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0" y="-2614"/>
            <a:ext cx="12198849" cy="6854152"/>
          </a:xfrm>
          <a:prstGeom prst="rect">
            <a:avLst/>
          </a:prstGeom>
        </p:spPr>
      </p:pic>
      <p:sp>
        <p:nvSpPr>
          <p:cNvPr id="8" name="Title 7">
            <a:extLst>
              <a:ext uri="{FF2B5EF4-FFF2-40B4-BE49-F238E27FC236}">
                <a16:creationId xmlns:a16="http://schemas.microsoft.com/office/drawing/2014/main" id="{B331971F-11C9-C99E-6C14-6C04753FBCB9}"/>
              </a:ext>
            </a:extLst>
          </p:cNvPr>
          <p:cNvSpPr>
            <a:spLocks noGrp="1"/>
          </p:cNvSpPr>
          <p:nvPr>
            <p:ph type="title"/>
          </p:nvPr>
        </p:nvSpPr>
        <p:spPr>
          <a:xfrm>
            <a:off x="847607" y="308681"/>
            <a:ext cx="10506193" cy="810801"/>
          </a:xfrm>
        </p:spPr>
        <p:txBody>
          <a:bodyPr>
            <a:normAutofit/>
          </a:bodyPr>
          <a:lstStyle/>
          <a:p>
            <a:pPr algn="ctr"/>
            <a:r>
              <a:rPr lang="en-US" b="1">
                <a:ln w="0"/>
                <a:solidFill>
                  <a:srgbClr val="5F294E"/>
                </a:solidFill>
                <a:effectLst>
                  <a:outerShdw blurRad="38100" dist="19050" dir="2700000" algn="tl" rotWithShape="0">
                    <a:schemeClr val="dk1">
                      <a:alpha val="40000"/>
                    </a:schemeClr>
                  </a:outerShdw>
                </a:effectLst>
              </a:rPr>
              <a:t>Senior</a:t>
            </a:r>
            <a:r>
              <a:rPr lang="en-US" sz="4800" b="1">
                <a:solidFill>
                  <a:srgbClr val="5F294E"/>
                </a:solidFill>
                <a:latin typeface="Candara"/>
              </a:rPr>
              <a:t> </a:t>
            </a:r>
            <a:r>
              <a:rPr lang="en-US" b="1">
                <a:ln w="0"/>
                <a:solidFill>
                  <a:srgbClr val="5F294E"/>
                </a:solidFill>
                <a:effectLst>
                  <a:outerShdw blurRad="38100" dist="19050" dir="2700000" algn="tl" rotWithShape="0">
                    <a:schemeClr val="dk1">
                      <a:alpha val="40000"/>
                    </a:schemeClr>
                  </a:outerShdw>
                </a:effectLst>
              </a:rPr>
              <a:t>Checklist</a:t>
            </a:r>
          </a:p>
        </p:txBody>
      </p:sp>
      <p:sp>
        <p:nvSpPr>
          <p:cNvPr id="9" name="Content Placeholder 8">
            <a:extLst>
              <a:ext uri="{FF2B5EF4-FFF2-40B4-BE49-F238E27FC236}">
                <a16:creationId xmlns:a16="http://schemas.microsoft.com/office/drawing/2014/main" id="{FD18DF2B-7ED7-B39C-B37E-F22E0C4DA31E}"/>
              </a:ext>
            </a:extLst>
          </p:cNvPr>
          <p:cNvSpPr>
            <a:spLocks noGrp="1"/>
          </p:cNvSpPr>
          <p:nvPr>
            <p:ph sz="half" idx="1"/>
          </p:nvPr>
        </p:nvSpPr>
        <p:spPr>
          <a:xfrm>
            <a:off x="913578" y="1128889"/>
            <a:ext cx="5181600" cy="4351338"/>
          </a:xfrm>
        </p:spPr>
        <p:txBody>
          <a:bodyPr vert="horz" lIns="91440" tIns="45720" rIns="91440" bIns="45720" rtlCol="0" anchor="t">
            <a:normAutofit/>
          </a:bodyPr>
          <a:lstStyle/>
          <a:p>
            <a:pPr marL="0" indent="0" algn="ctr">
              <a:buNone/>
            </a:pPr>
            <a:r>
              <a:rPr lang="en-US" sz="4400">
                <a:ln w="0"/>
                <a:solidFill>
                  <a:srgbClr val="5F294E"/>
                </a:solidFill>
                <a:effectLst>
                  <a:outerShdw blurRad="38100" dist="19050" dir="2700000" algn="tl" rotWithShape="0">
                    <a:schemeClr val="dk1">
                      <a:alpha val="40000"/>
                    </a:schemeClr>
                  </a:outerShdw>
                </a:effectLst>
                <a:latin typeface="+mj-lt"/>
                <a:ea typeface="+mj-ea"/>
                <a:cs typeface="+mj-cs"/>
              </a:rPr>
              <a:t>MAY</a:t>
            </a:r>
          </a:p>
          <a:p>
            <a:pPr>
              <a:buFont typeface="Wingdings" panose="020B0604020202020204" pitchFamily="34" charset="0"/>
              <a:buChar char="q"/>
            </a:pPr>
            <a:r>
              <a:rPr lang="en-US" sz="1600">
                <a:solidFill>
                  <a:srgbClr val="5F294E"/>
                </a:solidFill>
                <a:latin typeface="Candara"/>
              </a:rPr>
              <a:t>Commit to the college that you will attend and pay deposits applicable.</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Return your college’s financial aid award letter indicating the awards you are accepting and declining</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Attend college orientation sessions (dates may vary)</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Submit volunteer service and work hours </a:t>
            </a:r>
            <a:r>
              <a:rPr lang="en-US" sz="1600" b="1" i="1">
                <a:solidFill>
                  <a:srgbClr val="5F294E"/>
                </a:solidFill>
                <a:latin typeface="Candara"/>
              </a:rPr>
              <a:t>before </a:t>
            </a:r>
            <a:r>
              <a:rPr lang="en-US" sz="1600">
                <a:solidFill>
                  <a:srgbClr val="5F294E"/>
                </a:solidFill>
                <a:latin typeface="Candara"/>
              </a:rPr>
              <a:t>graduation</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Continue to apply for scholarships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Register for ACT/SAT/CLT if scores still needed for Bright Futures etc. Be aware of deadlines!</a:t>
            </a:r>
            <a:endParaRPr lang="en-US" sz="16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600">
                <a:solidFill>
                  <a:srgbClr val="5F294E"/>
                </a:solidFill>
                <a:latin typeface="Candara"/>
              </a:rPr>
              <a:t>Update Bright Futures application with the final college selection if needed. </a:t>
            </a:r>
            <a:endParaRPr lang="en-US" sz="1600">
              <a:solidFill>
                <a:srgbClr val="5F294E"/>
              </a:solidFill>
              <a:latin typeface="Candara"/>
              <a:ea typeface="Calibri" panose="020F0502020204030204"/>
              <a:cs typeface="Calibri" panose="020F0502020204030204"/>
            </a:endParaRPr>
          </a:p>
        </p:txBody>
      </p:sp>
      <p:sp>
        <p:nvSpPr>
          <p:cNvPr id="10" name="Content Placeholder 9">
            <a:extLst>
              <a:ext uri="{FF2B5EF4-FFF2-40B4-BE49-F238E27FC236}">
                <a16:creationId xmlns:a16="http://schemas.microsoft.com/office/drawing/2014/main" id="{C76D3687-BEEB-53A7-8FAC-66DD88590529}"/>
              </a:ext>
            </a:extLst>
          </p:cNvPr>
          <p:cNvSpPr>
            <a:spLocks noGrp="1"/>
          </p:cNvSpPr>
          <p:nvPr>
            <p:ph sz="half" idx="2"/>
          </p:nvPr>
        </p:nvSpPr>
        <p:spPr>
          <a:xfrm>
            <a:off x="6096000" y="1241778"/>
            <a:ext cx="5181600" cy="4351338"/>
          </a:xfrm>
        </p:spPr>
        <p:txBody>
          <a:bodyPr vert="horz" lIns="91440" tIns="45720" rIns="91440" bIns="45720" rtlCol="0" anchor="t">
            <a:normAutofit/>
          </a:bodyPr>
          <a:lstStyle/>
          <a:p>
            <a:pPr marL="0" indent="0" algn="ctr">
              <a:buNone/>
            </a:pPr>
            <a:r>
              <a:rPr lang="en-US" sz="4400">
                <a:ln w="0"/>
                <a:solidFill>
                  <a:srgbClr val="5F294E"/>
                </a:solidFill>
                <a:effectLst>
                  <a:outerShdw blurRad="38100" dist="19050" dir="2700000" algn="tl" rotWithShape="0">
                    <a:schemeClr val="dk1">
                      <a:alpha val="40000"/>
                    </a:schemeClr>
                  </a:outerShdw>
                </a:effectLst>
                <a:latin typeface="+mj-lt"/>
                <a:ea typeface="+mj-ea"/>
                <a:cs typeface="+mj-cs"/>
              </a:rPr>
              <a:t>JUN/JUL</a:t>
            </a:r>
          </a:p>
          <a:p>
            <a:pPr>
              <a:buFont typeface="Wingdings" panose="020B0604020202020204" pitchFamily="34" charset="0"/>
              <a:buChar char="q"/>
            </a:pPr>
            <a:r>
              <a:rPr lang="en-US" sz="1600">
                <a:solidFill>
                  <a:srgbClr val="5F294E"/>
                </a:solidFill>
                <a:latin typeface="Candara"/>
              </a:rPr>
              <a:t>Attend college orientation sessions (dates may vary)</a:t>
            </a:r>
            <a:endParaRPr lang="en-US">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400">
                <a:solidFill>
                  <a:srgbClr val="5F294E"/>
                </a:solidFill>
                <a:latin typeface="Candara"/>
              </a:rPr>
              <a:t>Continue to register for SAT, ACT and CLT</a:t>
            </a:r>
            <a:endParaRPr lang="en-US" sz="14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400">
                <a:solidFill>
                  <a:srgbClr val="5F294E"/>
                </a:solidFill>
                <a:latin typeface="Candara"/>
              </a:rPr>
              <a:t>Continue to apply for scholarships</a:t>
            </a:r>
            <a:endParaRPr lang="en-US" sz="14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400">
                <a:solidFill>
                  <a:srgbClr val="5F294E"/>
                </a:solidFill>
                <a:latin typeface="Candara"/>
              </a:rPr>
              <a:t>Request dual enrollment transcripts from PHSC and/or AP scores from CollegeBoard to be sent to the college you will attend. </a:t>
            </a:r>
            <a:endParaRPr lang="en-US" sz="14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400">
                <a:solidFill>
                  <a:srgbClr val="5F294E"/>
                </a:solidFill>
                <a:latin typeface="Candara"/>
              </a:rPr>
              <a:t>Continue to monitor Bright Futures status</a:t>
            </a:r>
            <a:endParaRPr lang="en-US" sz="1400">
              <a:solidFill>
                <a:srgbClr val="5F294E"/>
              </a:solidFill>
              <a:latin typeface="Candara"/>
              <a:ea typeface="Calibri" panose="020F0502020204030204"/>
              <a:cs typeface="Calibri" panose="020F0502020204030204"/>
            </a:endParaRPr>
          </a:p>
          <a:p>
            <a:pPr>
              <a:buFont typeface="Wingdings" panose="020B0604020202020204" pitchFamily="34" charset="0"/>
              <a:buChar char="q"/>
            </a:pPr>
            <a:r>
              <a:rPr lang="en-US" sz="1400">
                <a:solidFill>
                  <a:srgbClr val="5F294E"/>
                </a:solidFill>
                <a:latin typeface="Candara"/>
              </a:rPr>
              <a:t>Register for ACT/SAT/CLT in JUNE, if scores still needed for Bright Futures etc. Be aware of deadlines!</a:t>
            </a:r>
            <a:endParaRPr lang="en-US" sz="4400">
              <a:ln w="0"/>
              <a:solidFill>
                <a:srgbClr val="5F294E"/>
              </a:solidFill>
              <a:effectLst>
                <a:outerShdw blurRad="38100" dist="19050" dir="2700000" algn="tl" rotWithShape="0">
                  <a:schemeClr val="dk1">
                    <a:alpha val="40000"/>
                  </a:schemeClr>
                </a:outerShdw>
              </a:effectLst>
              <a:latin typeface="+mj-lt"/>
              <a:ea typeface="+mj-ea"/>
              <a:cs typeface="+mj-cs"/>
            </a:endParaRPr>
          </a:p>
        </p:txBody>
      </p:sp>
      <p:sp>
        <p:nvSpPr>
          <p:cNvPr id="2" name="Slide Number Placeholder 1">
            <a:extLst>
              <a:ext uri="{FF2B5EF4-FFF2-40B4-BE49-F238E27FC236}">
                <a16:creationId xmlns:a16="http://schemas.microsoft.com/office/drawing/2014/main" id="{C58CEBCF-6F4A-AEA5-6130-A326001DF1B4}"/>
              </a:ext>
            </a:extLst>
          </p:cNvPr>
          <p:cNvSpPr>
            <a:spLocks noGrp="1"/>
          </p:cNvSpPr>
          <p:nvPr>
            <p:ph type="sldNum" sz="quarter" idx="12"/>
          </p:nvPr>
        </p:nvSpPr>
        <p:spPr>
          <a:xfrm>
            <a:off x="4723578" y="6360295"/>
            <a:ext cx="2743200" cy="365125"/>
          </a:xfrm>
        </p:spPr>
        <p:txBody>
          <a:bodyPr/>
          <a:lstStyle/>
          <a:p>
            <a:pPr algn="ctr"/>
            <a:fld id="{9FC82D0D-F5EF-A642-A538-57F24CF55E15}" type="slidenum">
              <a:rPr lang="en-US" smtClean="0"/>
              <a:pPr algn="ctr"/>
              <a:t>17</a:t>
            </a:fld>
            <a:endParaRPr lang="en-US"/>
          </a:p>
        </p:txBody>
      </p:sp>
    </p:spTree>
    <p:extLst>
      <p:ext uri="{BB962C8B-B14F-4D97-AF65-F5344CB8AC3E}">
        <p14:creationId xmlns:p14="http://schemas.microsoft.com/office/powerpoint/2010/main" val="72009909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1ADCD-D137-4E42-8B70-C6379C30CD1A}"/>
              </a:ext>
            </a:extLst>
          </p:cNvPr>
          <p:cNvSpPr txBox="1"/>
          <p:nvPr/>
        </p:nvSpPr>
        <p:spPr>
          <a:xfrm>
            <a:off x="462115" y="1060489"/>
            <a:ext cx="10963188" cy="5478423"/>
          </a:xfrm>
          <a:prstGeom prst="rect">
            <a:avLst/>
          </a:prstGeom>
          <a:noFill/>
        </p:spPr>
        <p:txBody>
          <a:bodyPr wrap="square" rtlCol="0">
            <a:spAutoFit/>
          </a:bodyPr>
          <a:lstStyle/>
          <a:p>
            <a:r>
              <a:rPr lang="en-US" sz="1400" b="1" dirty="0">
                <a:solidFill>
                  <a:srgbClr val="540B54"/>
                </a:solidFill>
                <a:latin typeface="Candara" panose="020E0502030303020204" pitchFamily="34" charset="0"/>
              </a:rPr>
              <a:t>ACCREDITATION</a:t>
            </a:r>
            <a:r>
              <a:rPr lang="en-US" sz="1400" dirty="0">
                <a:solidFill>
                  <a:srgbClr val="540B54"/>
                </a:solidFill>
                <a:latin typeface="Candara" panose="020E0502030303020204" pitchFamily="34" charset="0"/>
              </a:rPr>
              <a:t>: Recognition of a college or university by any of the regional or national accrediting bodies, indicating that the institution as a whole has been judged to be meeting its objectives.</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CANDIDATES REPLY DATE</a:t>
            </a:r>
            <a:r>
              <a:rPr lang="en-US" sz="1400" dirty="0">
                <a:solidFill>
                  <a:srgbClr val="540B54"/>
                </a:solidFill>
                <a:latin typeface="Candara" panose="020E0502030303020204" pitchFamily="34" charset="0"/>
              </a:rPr>
              <a:t>: A policy among subscribing institutions that permits students to wait until May 1</a:t>
            </a:r>
            <a:r>
              <a:rPr lang="en-US" sz="1400" baseline="30000" dirty="0">
                <a:solidFill>
                  <a:srgbClr val="540B54"/>
                </a:solidFill>
                <a:latin typeface="Candara" panose="020E0502030303020204" pitchFamily="34" charset="0"/>
              </a:rPr>
              <a:t>st</a:t>
            </a:r>
            <a:r>
              <a:rPr lang="en-US" sz="1400" dirty="0">
                <a:solidFill>
                  <a:srgbClr val="540B54"/>
                </a:solidFill>
                <a:latin typeface="Candara" panose="020E0502030303020204" pitchFamily="34" charset="0"/>
              </a:rPr>
              <a:t> to choose, without penalty, among offers of admissions/financial aid. (This does not include candidates accepted</a:t>
            </a:r>
          </a:p>
          <a:p>
            <a:r>
              <a:rPr lang="en-US" sz="1400" dirty="0">
                <a:solidFill>
                  <a:srgbClr val="540B54"/>
                </a:solidFill>
                <a:latin typeface="Candara" panose="020E0502030303020204" pitchFamily="34" charset="0"/>
              </a:rPr>
              <a:t>under the Early Decision plan.)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COALITION APPLICATION:  </a:t>
            </a:r>
            <a:r>
              <a:rPr lang="en-US" sz="1400" dirty="0">
                <a:solidFill>
                  <a:srgbClr val="540B54"/>
                </a:solidFill>
                <a:latin typeface="Candara" panose="020E0502030303020204" pitchFamily="34" charset="0"/>
              </a:rPr>
              <a:t>A standard application that is accepted by 140 colleges and universities. Some schools will accept the Coalition application in addition to current applications, while other schools will require all students to use the Coalition application.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COMMON APPLICATION: </a:t>
            </a:r>
            <a:r>
              <a:rPr lang="en-US" sz="1400" dirty="0">
                <a:solidFill>
                  <a:srgbClr val="540B54"/>
                </a:solidFill>
                <a:latin typeface="Candara" panose="020E0502030303020204" pitchFamily="34" charset="0"/>
              </a:rPr>
              <a:t>A standard application form that is accepted by about 500 colleges in lieu of their own form. Available at www.commonapp.org. If you are applying to a college that requires the Common Application, you must use this form in order to send transcripts and recs electronically.</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CSS/FINANCIAL AID PROFILE: </a:t>
            </a:r>
            <a:r>
              <a:rPr lang="en-US" sz="1400" dirty="0">
                <a:solidFill>
                  <a:srgbClr val="540B54"/>
                </a:solidFill>
                <a:latin typeface="Candara" panose="020E0502030303020204" pitchFamily="34" charset="0"/>
              </a:rPr>
              <a:t>A financial aid form produced by the College Board that is required for students seeking aid at approximately 10% of the nation’s universities (including most highly selective institutions). Check colleges’ websites for requirement information. Available at </a:t>
            </a:r>
            <a:r>
              <a:rPr lang="en-US" sz="1400" dirty="0">
                <a:solidFill>
                  <a:srgbClr val="540B54"/>
                </a:solidFill>
                <a:latin typeface="Candara" panose="020E0502030303020204" pitchFamily="34" charset="0"/>
                <a:hlinkClick r:id="rId2"/>
              </a:rPr>
              <a:t>www.collegeboard.org</a:t>
            </a:r>
            <a:r>
              <a:rPr lang="en-US" sz="1400" dirty="0">
                <a:solidFill>
                  <a:srgbClr val="540B54"/>
                </a:solidFill>
                <a:latin typeface="Candara" panose="020E0502030303020204" pitchFamily="34" charset="0"/>
              </a:rPr>
              <a:t>.</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DEFERRED ADMISSIONS</a:t>
            </a:r>
            <a:r>
              <a:rPr lang="en-US" sz="1400" dirty="0">
                <a:solidFill>
                  <a:srgbClr val="540B54"/>
                </a:solidFill>
                <a:latin typeface="Candara" panose="020E0502030303020204" pitchFamily="34" charset="0"/>
              </a:rPr>
              <a:t>: The practice of some colleges allowing an accepted student to postpone enrollment for one year.</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DEFERRED DECISION: </a:t>
            </a:r>
            <a:r>
              <a:rPr lang="en-US" sz="1400" dirty="0">
                <a:solidFill>
                  <a:srgbClr val="540B54"/>
                </a:solidFill>
                <a:latin typeface="Candara" panose="020E0502030303020204" pitchFamily="34" charset="0"/>
              </a:rPr>
              <a:t>The practice of some colleges of holding an applicant’s record to review again with the next applicant pool. A student who is deferred is neither accepted nor rejected. Most schools require 1st semester senior year grades and allow additional recommendations in the 2nd evaluation. Students should contact the admissions office to discuss ways to enhance the application and what should be submitted.</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DEMONSTRATED NEED: </a:t>
            </a:r>
            <a:r>
              <a:rPr lang="en-US" sz="1400" dirty="0">
                <a:solidFill>
                  <a:srgbClr val="540B54"/>
                </a:solidFill>
                <a:latin typeface="Candara" panose="020E0502030303020204" pitchFamily="34" charset="0"/>
              </a:rPr>
              <a:t>The difference between the Expected Family Contribution and the total cost of attendance at a particular institution.</a:t>
            </a:r>
          </a:p>
        </p:txBody>
      </p:sp>
      <p:sp>
        <p:nvSpPr>
          <p:cNvPr id="2" name="Slide Number Placeholder 1">
            <a:extLst>
              <a:ext uri="{FF2B5EF4-FFF2-40B4-BE49-F238E27FC236}">
                <a16:creationId xmlns:a16="http://schemas.microsoft.com/office/drawing/2014/main" id="{40AEB570-C5A4-A499-4766-A96D277FC52B}"/>
              </a:ext>
            </a:extLst>
          </p:cNvPr>
          <p:cNvSpPr>
            <a:spLocks noGrp="1"/>
          </p:cNvSpPr>
          <p:nvPr>
            <p:ph type="sldNum" sz="quarter" idx="12"/>
          </p:nvPr>
        </p:nvSpPr>
        <p:spPr>
          <a:xfrm>
            <a:off x="8610600" y="6356350"/>
            <a:ext cx="2743200" cy="365125"/>
          </a:xfrm>
        </p:spPr>
        <p:txBody>
          <a:bodyPr/>
          <a:lstStyle/>
          <a:p>
            <a:fld id="{9FC82D0D-F5EF-A642-A538-57F24CF55E15}" type="slidenum">
              <a:rPr lang="en-US" smtClean="0"/>
              <a:pPr/>
              <a:t>18</a:t>
            </a:fld>
            <a:endParaRPr lang="en-US"/>
          </a:p>
        </p:txBody>
      </p:sp>
      <p:sp>
        <p:nvSpPr>
          <p:cNvPr id="5" name="Title 4">
            <a:extLst>
              <a:ext uri="{FF2B5EF4-FFF2-40B4-BE49-F238E27FC236}">
                <a16:creationId xmlns:a16="http://schemas.microsoft.com/office/drawing/2014/main" id="{DD505D84-4BBF-66A0-02B7-2D7380A44646}"/>
              </a:ext>
            </a:extLst>
          </p:cNvPr>
          <p:cNvSpPr>
            <a:spLocks noGrp="1"/>
          </p:cNvSpPr>
          <p:nvPr>
            <p:ph type="title" idx="4294967295"/>
          </p:nvPr>
        </p:nvSpPr>
        <p:spPr>
          <a:xfrm>
            <a:off x="614362" y="319088"/>
            <a:ext cx="10963275" cy="639762"/>
          </a:xfr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kern="1200" dirty="0">
                <a:solidFill>
                  <a:srgbClr val="5F294E"/>
                </a:solidFill>
                <a:effectLst/>
              </a:rPr>
              <a:t>IMPORTANT COLLEGE TERMS</a:t>
            </a:r>
            <a:endParaRPr lang="en-US" sz="4000" dirty="0">
              <a:solidFill>
                <a:srgbClr val="5F294E"/>
              </a:solidFill>
            </a:endParaRPr>
          </a:p>
        </p:txBody>
      </p:sp>
    </p:spTree>
    <p:extLst>
      <p:ext uri="{BB962C8B-B14F-4D97-AF65-F5344CB8AC3E}">
        <p14:creationId xmlns:p14="http://schemas.microsoft.com/office/powerpoint/2010/main" val="261803322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1ADCD-D137-4E42-8B70-C6379C30CD1A}"/>
              </a:ext>
            </a:extLst>
          </p:cNvPr>
          <p:cNvSpPr txBox="1"/>
          <p:nvPr/>
        </p:nvSpPr>
        <p:spPr>
          <a:xfrm>
            <a:off x="663883" y="845046"/>
            <a:ext cx="10864234" cy="5693866"/>
          </a:xfrm>
          <a:prstGeom prst="rect">
            <a:avLst/>
          </a:prstGeom>
          <a:noFill/>
        </p:spPr>
        <p:txBody>
          <a:bodyPr wrap="square" rtlCol="0">
            <a:spAutoFit/>
          </a:bodyPr>
          <a:lstStyle/>
          <a:p>
            <a:pPr algn="ctr"/>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EARLY ACTION: </a:t>
            </a:r>
            <a:r>
              <a:rPr lang="en-US" sz="1400" dirty="0">
                <a:solidFill>
                  <a:srgbClr val="540B54"/>
                </a:solidFill>
                <a:latin typeface="Candara" panose="020E0502030303020204" pitchFamily="34" charset="0"/>
              </a:rPr>
              <a:t>An application process that permits students to submit an application to an institution of preference early in the senior year and receive a decision well in advance of the normal response dates in the spring. The candidate is NOT committed to enroll at that institution.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EARLY ADMISSION: </a:t>
            </a:r>
            <a:r>
              <a:rPr lang="en-US" sz="1400" dirty="0">
                <a:solidFill>
                  <a:srgbClr val="540B54"/>
                </a:solidFill>
                <a:latin typeface="Candara" panose="020E0502030303020204" pitchFamily="34" charset="0"/>
              </a:rPr>
              <a:t>Admitting students of superior ability into college courses and programs before they have completed their high school diploma. This type of application must be filed in the junior year.</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EARLY DECISION: </a:t>
            </a:r>
            <a:r>
              <a:rPr lang="en-US" sz="1400" dirty="0">
                <a:solidFill>
                  <a:srgbClr val="540B54"/>
                </a:solidFill>
                <a:latin typeface="Candara" panose="020E0502030303020204" pitchFamily="34" charset="0"/>
              </a:rPr>
              <a:t>An application process in which a commitment is made by a student to the institution that, if admitted, the student WILL enroll. Only a student who can make a deliberate and well-reasoned first choice decision should apply early decision.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FAFSA (FREE APPLICATION FOR FEDERAL STUDENT AID): </a:t>
            </a:r>
            <a:r>
              <a:rPr lang="en-US" sz="1400" dirty="0">
                <a:solidFill>
                  <a:srgbClr val="540B54"/>
                </a:solidFill>
                <a:latin typeface="Candara" panose="020E0502030303020204" pitchFamily="34" charset="0"/>
              </a:rPr>
              <a:t>The financial aid form produced by the federal government that is required for nearly all colleges. Students and parents should fill out the form starting October 1st at </a:t>
            </a:r>
            <a:r>
              <a:rPr lang="en-US" sz="1400" dirty="0">
                <a:solidFill>
                  <a:srgbClr val="540B54"/>
                </a:solidFill>
                <a:latin typeface="Candara" panose="020E0502030303020204" pitchFamily="34" charset="0"/>
                <a:hlinkClick r:id="rId2"/>
              </a:rPr>
              <a:t>www.fafsa.gov</a:t>
            </a:r>
            <a:r>
              <a:rPr lang="en-US" sz="1400" dirty="0">
                <a:solidFill>
                  <a:srgbClr val="540B54"/>
                </a:solidFill>
                <a:latin typeface="Candara" panose="020E0502030303020204" pitchFamily="34" charset="0"/>
              </a:rPr>
              <a:t>.</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HONORS PROGRAM: </a:t>
            </a:r>
            <a:r>
              <a:rPr lang="en-US" sz="1400" dirty="0">
                <a:solidFill>
                  <a:srgbClr val="540B54"/>
                </a:solidFill>
                <a:latin typeface="Candara" panose="020E0502030303020204" pitchFamily="34" charset="0"/>
              </a:rPr>
              <a:t>Any program offering an opportunity for superior students to enrich their educational  experience through independent, advanced, or accelerated study</a:t>
            </a:r>
          </a:p>
          <a:p>
            <a:endParaRPr lang="en-US" sz="1400" dirty="0">
              <a:solidFill>
                <a:srgbClr val="540B54"/>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0B54"/>
                </a:solidFill>
                <a:effectLst/>
                <a:uLnTx/>
                <a:uFillTx/>
                <a:latin typeface="Candara" panose="020E0502030303020204" pitchFamily="34" charset="0"/>
                <a:ea typeface="+mn-ea"/>
                <a:cs typeface="+mn-cs"/>
              </a:rPr>
              <a:t>MODIFIED ROLLING ADMISSIONS: </a:t>
            </a:r>
            <a:r>
              <a:rPr kumimoji="0" lang="en-US" sz="1400" b="0" i="0" u="none" strike="noStrike" kern="1200" cap="none" spc="0" normalizeH="0" baseline="0" noProof="0" dirty="0">
                <a:ln>
                  <a:noFill/>
                </a:ln>
                <a:solidFill>
                  <a:srgbClr val="540B54"/>
                </a:solidFill>
                <a:effectLst/>
                <a:uLnTx/>
                <a:uFillTx/>
                <a:latin typeface="Candara" panose="020E0502030303020204" pitchFamily="34" charset="0"/>
                <a:ea typeface="+mn-ea"/>
                <a:cs typeface="+mn-cs"/>
              </a:rPr>
              <a:t>The practice of institutions reviewing applicant pools several times throughout the year. The school will post several deadlines and the dates in which those applications will be reviewed.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40B54"/>
              </a:solidFill>
              <a:effectLst/>
              <a:uLnTx/>
              <a:uFillTx/>
              <a:latin typeface="Candara" panose="020E0502030303020204" pitchFamily="34" charset="0"/>
              <a:ea typeface="+mn-ea"/>
              <a:cs typeface="+mn-cs"/>
            </a:endParaRPr>
          </a:p>
          <a:p>
            <a:r>
              <a:rPr lang="en-US" sz="1400" b="1" dirty="0">
                <a:solidFill>
                  <a:srgbClr val="540B54"/>
                </a:solidFill>
                <a:latin typeface="Candara" panose="020E0502030303020204" pitchFamily="34" charset="0"/>
              </a:rPr>
              <a:t>NCAA INITIAL ELIGIBILITY CERTIFICATION: </a:t>
            </a:r>
            <a:r>
              <a:rPr lang="en-US" sz="1400" dirty="0">
                <a:solidFill>
                  <a:srgbClr val="540B54"/>
                </a:solidFill>
                <a:latin typeface="Candara" panose="020E0502030303020204" pitchFamily="34" charset="0"/>
              </a:rPr>
              <a:t>In order to participate in intercollegiate sports at NCAA Div. I, II, or III colleges, student-athletes must submit their high school transcript and ACT/SAT scores to the NCAA Initial Eligibility Clearinghouse. When registering for either test, students should enter “9999” as one of their college choices to have test scores sent to the Clearinghouse.</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NEED BLIND ADMISSIONS: </a:t>
            </a:r>
            <a:r>
              <a:rPr lang="en-US" sz="1400" dirty="0">
                <a:solidFill>
                  <a:srgbClr val="540B54"/>
                </a:solidFill>
                <a:latin typeface="Candara" panose="020E0502030303020204" pitchFamily="34" charset="0"/>
              </a:rPr>
              <a:t>The term that applies to colleges that make decisions without regard to the financial circumstances of the applicants. Colleges with need-blind admissions do not necessarily offer aid to meet the full need of all accepted applicants.</a:t>
            </a:r>
          </a:p>
        </p:txBody>
      </p:sp>
      <p:sp>
        <p:nvSpPr>
          <p:cNvPr id="2" name="Slide Number Placeholder 1">
            <a:extLst>
              <a:ext uri="{FF2B5EF4-FFF2-40B4-BE49-F238E27FC236}">
                <a16:creationId xmlns:a16="http://schemas.microsoft.com/office/drawing/2014/main" id="{FAF928EE-BD4D-74F4-BD94-2585FB3A9D2C}"/>
              </a:ext>
            </a:extLst>
          </p:cNvPr>
          <p:cNvSpPr>
            <a:spLocks noGrp="1"/>
          </p:cNvSpPr>
          <p:nvPr>
            <p:ph type="sldNum" sz="quarter" idx="12"/>
          </p:nvPr>
        </p:nvSpPr>
        <p:spPr/>
        <p:txBody>
          <a:bodyPr/>
          <a:lstStyle/>
          <a:p>
            <a:fld id="{9FC82D0D-F5EF-A642-A538-57F24CF55E15}" type="slidenum">
              <a:rPr lang="en-US" smtClean="0"/>
              <a:t>19</a:t>
            </a:fld>
            <a:endParaRPr lang="en-US"/>
          </a:p>
        </p:txBody>
      </p:sp>
      <p:sp>
        <p:nvSpPr>
          <p:cNvPr id="5" name="Title 4">
            <a:extLst>
              <a:ext uri="{FF2B5EF4-FFF2-40B4-BE49-F238E27FC236}">
                <a16:creationId xmlns:a16="http://schemas.microsoft.com/office/drawing/2014/main" id="{A0EA0BCF-3E02-13E3-7029-3F42B00F1CB7}"/>
              </a:ext>
            </a:extLst>
          </p:cNvPr>
          <p:cNvSpPr>
            <a:spLocks noGrp="1"/>
          </p:cNvSpPr>
          <p:nvPr>
            <p:ph type="title" idx="4294967295"/>
          </p:nvPr>
        </p:nvSpPr>
        <p:spPr>
          <a:xfrm>
            <a:off x="838200" y="365621"/>
            <a:ext cx="10515600" cy="479425"/>
          </a:xfrm>
        </p:spPr>
        <p:txBody>
          <a:bodyPr>
            <a:noAutofit/>
          </a:bodyPr>
          <a:lstStyle/>
          <a:p>
            <a:pPr algn="ctr"/>
            <a:r>
              <a:rPr lang="en-US" sz="4000" b="1" dirty="0">
                <a:solidFill>
                  <a:srgbClr val="5F294E"/>
                </a:solidFill>
              </a:rPr>
              <a:t>IMPORTANT</a:t>
            </a:r>
            <a:r>
              <a:rPr lang="en-US" sz="4000" b="1" kern="1200" dirty="0">
                <a:solidFill>
                  <a:srgbClr val="5F294E"/>
                </a:solidFill>
                <a:effectLst/>
                <a:latin typeface="Calibri Light" panose="020F0302020204030204" pitchFamily="34" charset="0"/>
              </a:rPr>
              <a:t> </a:t>
            </a:r>
            <a:r>
              <a:rPr lang="en-US" sz="4000" b="1" kern="1200" dirty="0">
                <a:solidFill>
                  <a:srgbClr val="5F294E"/>
                </a:solidFill>
                <a:effectLst/>
                <a:latin typeface="+mj-lt"/>
              </a:rPr>
              <a:t>COLLEGE</a:t>
            </a:r>
            <a:r>
              <a:rPr lang="en-US" sz="4000" b="1" kern="1200" dirty="0">
                <a:solidFill>
                  <a:srgbClr val="5F294E"/>
                </a:solidFill>
                <a:effectLst/>
                <a:latin typeface="Calibri Light" panose="020F0302020204030204" pitchFamily="34" charset="0"/>
              </a:rPr>
              <a:t> </a:t>
            </a:r>
            <a:r>
              <a:rPr lang="en-US" sz="4000" b="1" dirty="0">
                <a:solidFill>
                  <a:srgbClr val="5F294E"/>
                </a:solidFill>
              </a:rPr>
              <a:t>TERMS</a:t>
            </a:r>
          </a:p>
        </p:txBody>
      </p:sp>
    </p:spTree>
    <p:extLst>
      <p:ext uri="{BB962C8B-B14F-4D97-AF65-F5344CB8AC3E}">
        <p14:creationId xmlns:p14="http://schemas.microsoft.com/office/powerpoint/2010/main" val="85243774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2"/>
          <a:stretch>
            <a:fillRect/>
          </a:stretch>
        </p:blipFill>
        <p:spPr>
          <a:xfrm>
            <a:off x="-6849" y="0"/>
            <a:ext cx="12198849" cy="6854152"/>
          </a:xfrm>
          <a:prstGeom prst="rect">
            <a:avLst/>
          </a:prstGeom>
        </p:spPr>
      </p:pic>
      <p:sp>
        <p:nvSpPr>
          <p:cNvPr id="2" name="Slide Number Placeholder 1">
            <a:extLst>
              <a:ext uri="{FF2B5EF4-FFF2-40B4-BE49-F238E27FC236}">
                <a16:creationId xmlns:a16="http://schemas.microsoft.com/office/drawing/2014/main" id="{1BEA6DFF-060B-D5F9-D08E-957B3E1F1233}"/>
              </a:ext>
            </a:extLst>
          </p:cNvPr>
          <p:cNvSpPr>
            <a:spLocks noGrp="1"/>
          </p:cNvSpPr>
          <p:nvPr>
            <p:ph type="sldNum" sz="quarter" idx="12"/>
          </p:nvPr>
        </p:nvSpPr>
        <p:spPr>
          <a:xfrm>
            <a:off x="4720973" y="6491759"/>
            <a:ext cx="2743200" cy="365125"/>
          </a:xfrm>
        </p:spPr>
        <p:txBody>
          <a:bodyPr/>
          <a:lstStyle/>
          <a:p>
            <a:pPr algn="ctr"/>
            <a:fld id="{9FC82D0D-F5EF-A642-A538-57F24CF55E15}" type="slidenum">
              <a:rPr lang="en-US" smtClean="0"/>
              <a:pPr algn="ctr"/>
              <a:t>2</a:t>
            </a:fld>
            <a:endParaRPr lang="en-US"/>
          </a:p>
        </p:txBody>
      </p:sp>
      <p:sp>
        <p:nvSpPr>
          <p:cNvPr id="5" name="Title 4">
            <a:extLst>
              <a:ext uri="{FF2B5EF4-FFF2-40B4-BE49-F238E27FC236}">
                <a16:creationId xmlns:a16="http://schemas.microsoft.com/office/drawing/2014/main" id="{5672271E-899A-F142-B203-E338565F366A}"/>
              </a:ext>
            </a:extLst>
          </p:cNvPr>
          <p:cNvSpPr txBox="1">
            <a:spLocks noGrp="1"/>
          </p:cNvSpPr>
          <p:nvPr>
            <p:ph type="title" idx="4294967295"/>
          </p:nvPr>
        </p:nvSpPr>
        <p:spPr>
          <a:xfrm>
            <a:off x="0" y="57150"/>
            <a:ext cx="10363200"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40B54"/>
                </a:solidFill>
                <a:effectLst/>
                <a:uLnTx/>
                <a:uFillTx/>
                <a:latin typeface="Calibri"/>
                <a:ea typeface="Calibri"/>
                <a:cs typeface="Calibri"/>
              </a:rPr>
              <a:t>Table of Contents</a:t>
            </a:r>
          </a:p>
        </p:txBody>
      </p:sp>
      <p:graphicFrame>
        <p:nvGraphicFramePr>
          <p:cNvPr id="6" name="Table 5" descr="Table of contents: ">
            <a:extLst>
              <a:ext uri="{FF2B5EF4-FFF2-40B4-BE49-F238E27FC236}">
                <a16:creationId xmlns:a16="http://schemas.microsoft.com/office/drawing/2014/main" id="{F4CCB42F-26A4-66A6-4788-B31DEF87945D}"/>
              </a:ext>
            </a:extLst>
          </p:cNvPr>
          <p:cNvGraphicFramePr>
            <a:graphicFrameLocks noGrp="1"/>
          </p:cNvGraphicFramePr>
          <p:nvPr>
            <p:extLst>
              <p:ext uri="{D42A27DB-BD31-4B8C-83A1-F6EECF244321}">
                <p14:modId xmlns:p14="http://schemas.microsoft.com/office/powerpoint/2010/main" val="3111139012"/>
              </p:ext>
            </p:extLst>
          </p:nvPr>
        </p:nvGraphicFramePr>
        <p:xfrm>
          <a:off x="3906587" y="649655"/>
          <a:ext cx="4371975" cy="5843469"/>
        </p:xfrm>
        <a:graphic>
          <a:graphicData uri="http://schemas.openxmlformats.org/drawingml/2006/table">
            <a:tbl>
              <a:tblPr firstRow="1" bandRow="1">
                <a:tableStyleId>{16D9F66E-5EB9-4882-86FB-DCBF35E3C3E4}</a:tableStyleId>
              </a:tblPr>
              <a:tblGrid>
                <a:gridCol w="626674">
                  <a:extLst>
                    <a:ext uri="{9D8B030D-6E8A-4147-A177-3AD203B41FA5}">
                      <a16:colId xmlns:a16="http://schemas.microsoft.com/office/drawing/2014/main" val="738384092"/>
                    </a:ext>
                  </a:extLst>
                </a:gridCol>
                <a:gridCol w="3745301">
                  <a:extLst>
                    <a:ext uri="{9D8B030D-6E8A-4147-A177-3AD203B41FA5}">
                      <a16:colId xmlns:a16="http://schemas.microsoft.com/office/drawing/2014/main" val="4128532536"/>
                    </a:ext>
                  </a:extLst>
                </a:gridCol>
              </a:tblGrid>
              <a:tr h="307551">
                <a:tc>
                  <a:txBody>
                    <a:bodyPr/>
                    <a:lstStyle/>
                    <a:p>
                      <a:pPr algn="r"/>
                      <a:r>
                        <a:rPr lang="en-US" sz="1400">
                          <a:solidFill>
                            <a:srgbClr val="000000"/>
                          </a:solidFill>
                        </a:rPr>
                        <a:t>Page </a:t>
                      </a:r>
                    </a:p>
                  </a:txBody>
                  <a:tcPr/>
                </a:tc>
                <a:tc>
                  <a:txBody>
                    <a:bodyPr/>
                    <a:lstStyle/>
                    <a:p>
                      <a:r>
                        <a:rPr lang="en-US" sz="1400">
                          <a:solidFill>
                            <a:srgbClr val="000000"/>
                          </a:solidFill>
                        </a:rPr>
                        <a:t>Topic</a:t>
                      </a:r>
                    </a:p>
                  </a:txBody>
                  <a:tcPr/>
                </a:tc>
                <a:extLst>
                  <a:ext uri="{0D108BD9-81ED-4DB2-BD59-A6C34878D82A}">
                    <a16:rowId xmlns:a16="http://schemas.microsoft.com/office/drawing/2014/main" val="3259366249"/>
                  </a:ext>
                </a:extLst>
              </a:tr>
              <a:tr h="307551">
                <a:tc>
                  <a:txBody>
                    <a:bodyPr/>
                    <a:lstStyle/>
                    <a:p>
                      <a:pPr algn="r"/>
                      <a:r>
                        <a:rPr lang="en-US" sz="1400" kern="1200">
                          <a:solidFill>
                            <a:srgbClr val="000000"/>
                          </a:solidFill>
                        </a:rPr>
                        <a:t>3</a:t>
                      </a:r>
                    </a:p>
                  </a:txBody>
                  <a:tcPr/>
                </a:tc>
                <a:tc>
                  <a:txBody>
                    <a:bodyPr/>
                    <a:lstStyle/>
                    <a:p>
                      <a:r>
                        <a:rPr lang="en-US" sz="1400">
                          <a:solidFill>
                            <a:srgbClr val="000000"/>
                          </a:solidFill>
                        </a:rPr>
                        <a:t>Graduation Requirements</a:t>
                      </a:r>
                    </a:p>
                  </a:txBody>
                  <a:tcPr/>
                </a:tc>
                <a:extLst>
                  <a:ext uri="{0D108BD9-81ED-4DB2-BD59-A6C34878D82A}">
                    <a16:rowId xmlns:a16="http://schemas.microsoft.com/office/drawing/2014/main" val="604356698"/>
                  </a:ext>
                </a:extLst>
              </a:tr>
              <a:tr h="307551">
                <a:tc>
                  <a:txBody>
                    <a:bodyPr/>
                    <a:lstStyle/>
                    <a:p>
                      <a:pPr algn="r"/>
                      <a:r>
                        <a:rPr lang="en-US" sz="1400">
                          <a:solidFill>
                            <a:srgbClr val="000000"/>
                          </a:solidFill>
                        </a:rPr>
                        <a:t>6-9</a:t>
                      </a:r>
                    </a:p>
                  </a:txBody>
                  <a:tcPr/>
                </a:tc>
                <a:tc>
                  <a:txBody>
                    <a:bodyPr/>
                    <a:lstStyle/>
                    <a:p>
                      <a:r>
                        <a:rPr lang="en-US" sz="1400">
                          <a:solidFill>
                            <a:srgbClr val="000000"/>
                          </a:solidFill>
                        </a:rPr>
                        <a:t>SAT/ACT Date information and Test Prep</a:t>
                      </a:r>
                    </a:p>
                  </a:txBody>
                  <a:tcPr/>
                </a:tc>
                <a:extLst>
                  <a:ext uri="{0D108BD9-81ED-4DB2-BD59-A6C34878D82A}">
                    <a16:rowId xmlns:a16="http://schemas.microsoft.com/office/drawing/2014/main" val="2519513401"/>
                  </a:ext>
                </a:extLst>
              </a:tr>
              <a:tr h="307551">
                <a:tc>
                  <a:txBody>
                    <a:bodyPr/>
                    <a:lstStyle/>
                    <a:p>
                      <a:pPr algn="r"/>
                      <a:r>
                        <a:rPr lang="en-US" sz="1400">
                          <a:solidFill>
                            <a:srgbClr val="000000"/>
                          </a:solidFill>
                        </a:rPr>
                        <a:t>10</a:t>
                      </a:r>
                    </a:p>
                  </a:txBody>
                  <a:tcPr/>
                </a:tc>
                <a:tc>
                  <a:txBody>
                    <a:bodyPr/>
                    <a:lstStyle/>
                    <a:p>
                      <a:r>
                        <a:rPr lang="en-US" sz="1400">
                          <a:solidFill>
                            <a:srgbClr val="000000"/>
                          </a:solidFill>
                        </a:rPr>
                        <a:t>Bright Futures Requirements</a:t>
                      </a:r>
                    </a:p>
                  </a:txBody>
                  <a:tcPr/>
                </a:tc>
                <a:extLst>
                  <a:ext uri="{0D108BD9-81ED-4DB2-BD59-A6C34878D82A}">
                    <a16:rowId xmlns:a16="http://schemas.microsoft.com/office/drawing/2014/main" val="3104622306"/>
                  </a:ext>
                </a:extLst>
              </a:tr>
              <a:tr h="307551">
                <a:tc>
                  <a:txBody>
                    <a:bodyPr/>
                    <a:lstStyle/>
                    <a:p>
                      <a:pPr algn="r"/>
                      <a:r>
                        <a:rPr lang="en-US" sz="1400">
                          <a:solidFill>
                            <a:srgbClr val="000000"/>
                          </a:solidFill>
                        </a:rPr>
                        <a:t>11</a:t>
                      </a:r>
                    </a:p>
                  </a:txBody>
                  <a:tcPr/>
                </a:tc>
                <a:tc>
                  <a:txBody>
                    <a:bodyPr/>
                    <a:lstStyle/>
                    <a:p>
                      <a:r>
                        <a:rPr lang="en-US" sz="1400">
                          <a:solidFill>
                            <a:srgbClr val="000000"/>
                          </a:solidFill>
                        </a:rPr>
                        <a:t>Volunteer and Paid Work Requirements</a:t>
                      </a:r>
                    </a:p>
                  </a:txBody>
                  <a:tcPr/>
                </a:tc>
                <a:extLst>
                  <a:ext uri="{0D108BD9-81ED-4DB2-BD59-A6C34878D82A}">
                    <a16:rowId xmlns:a16="http://schemas.microsoft.com/office/drawing/2014/main" val="4277743651"/>
                  </a:ext>
                </a:extLst>
              </a:tr>
              <a:tr h="307551">
                <a:tc>
                  <a:txBody>
                    <a:bodyPr/>
                    <a:lstStyle/>
                    <a:p>
                      <a:pPr algn="r"/>
                      <a:r>
                        <a:rPr lang="en-US" sz="1400">
                          <a:solidFill>
                            <a:srgbClr val="000000"/>
                          </a:solidFill>
                        </a:rPr>
                        <a:t>12-17</a:t>
                      </a:r>
                    </a:p>
                  </a:txBody>
                  <a:tcPr/>
                </a:tc>
                <a:tc>
                  <a:txBody>
                    <a:bodyPr/>
                    <a:lstStyle/>
                    <a:p>
                      <a:r>
                        <a:rPr lang="en-US" sz="1400">
                          <a:solidFill>
                            <a:srgbClr val="000000"/>
                          </a:solidFill>
                        </a:rPr>
                        <a:t>Senior Checklist</a:t>
                      </a:r>
                    </a:p>
                  </a:txBody>
                  <a:tcPr/>
                </a:tc>
                <a:extLst>
                  <a:ext uri="{0D108BD9-81ED-4DB2-BD59-A6C34878D82A}">
                    <a16:rowId xmlns:a16="http://schemas.microsoft.com/office/drawing/2014/main" val="4124392817"/>
                  </a:ext>
                </a:extLst>
              </a:tr>
              <a:tr h="307551">
                <a:tc>
                  <a:txBody>
                    <a:bodyPr/>
                    <a:lstStyle/>
                    <a:p>
                      <a:pPr algn="r"/>
                      <a:r>
                        <a:rPr lang="en-US" sz="1400">
                          <a:solidFill>
                            <a:srgbClr val="000000"/>
                          </a:solidFill>
                        </a:rPr>
                        <a:t>18-20</a:t>
                      </a:r>
                    </a:p>
                  </a:txBody>
                  <a:tcPr/>
                </a:tc>
                <a:tc>
                  <a:txBody>
                    <a:bodyPr/>
                    <a:lstStyle/>
                    <a:p>
                      <a:r>
                        <a:rPr lang="en-US" sz="1400">
                          <a:solidFill>
                            <a:srgbClr val="000000"/>
                          </a:solidFill>
                        </a:rPr>
                        <a:t>Important College Terms</a:t>
                      </a:r>
                    </a:p>
                  </a:txBody>
                  <a:tcPr/>
                </a:tc>
                <a:extLst>
                  <a:ext uri="{0D108BD9-81ED-4DB2-BD59-A6C34878D82A}">
                    <a16:rowId xmlns:a16="http://schemas.microsoft.com/office/drawing/2014/main" val="2400940409"/>
                  </a:ext>
                </a:extLst>
              </a:tr>
              <a:tr h="307551">
                <a:tc>
                  <a:txBody>
                    <a:bodyPr/>
                    <a:lstStyle/>
                    <a:p>
                      <a:pPr algn="r"/>
                      <a:r>
                        <a:rPr lang="en-US" sz="1400">
                          <a:solidFill>
                            <a:srgbClr val="000000"/>
                          </a:solidFill>
                        </a:rPr>
                        <a:t>21</a:t>
                      </a:r>
                    </a:p>
                  </a:txBody>
                  <a:tcPr/>
                </a:tc>
                <a:tc>
                  <a:txBody>
                    <a:bodyPr/>
                    <a:lstStyle/>
                    <a:p>
                      <a:pPr marL="0" indent="0"/>
                      <a:r>
                        <a:rPr lang="en-US" sz="1400">
                          <a:solidFill>
                            <a:srgbClr val="000000"/>
                          </a:solidFill>
                        </a:rPr>
                        <a:t>SSAR Information</a:t>
                      </a:r>
                    </a:p>
                  </a:txBody>
                  <a:tcPr/>
                </a:tc>
                <a:extLst>
                  <a:ext uri="{0D108BD9-81ED-4DB2-BD59-A6C34878D82A}">
                    <a16:rowId xmlns:a16="http://schemas.microsoft.com/office/drawing/2014/main" val="2276950014"/>
                  </a:ext>
                </a:extLst>
              </a:tr>
              <a:tr h="307551">
                <a:tc>
                  <a:txBody>
                    <a:bodyPr/>
                    <a:lstStyle/>
                    <a:p>
                      <a:pPr algn="r"/>
                      <a:r>
                        <a:rPr lang="en-US" sz="1400">
                          <a:solidFill>
                            <a:srgbClr val="000000"/>
                          </a:solidFill>
                        </a:rPr>
                        <a:t>22</a:t>
                      </a:r>
                    </a:p>
                  </a:txBody>
                  <a:tcPr/>
                </a:tc>
                <a:tc>
                  <a:txBody>
                    <a:bodyPr/>
                    <a:lstStyle/>
                    <a:p>
                      <a:r>
                        <a:rPr lang="en-US" sz="1400">
                          <a:solidFill>
                            <a:srgbClr val="000000"/>
                          </a:solidFill>
                        </a:rPr>
                        <a:t>FAFSA Information</a:t>
                      </a:r>
                    </a:p>
                  </a:txBody>
                  <a:tcPr/>
                </a:tc>
                <a:extLst>
                  <a:ext uri="{0D108BD9-81ED-4DB2-BD59-A6C34878D82A}">
                    <a16:rowId xmlns:a16="http://schemas.microsoft.com/office/drawing/2014/main" val="3420765981"/>
                  </a:ext>
                </a:extLst>
              </a:tr>
              <a:tr h="307551">
                <a:tc>
                  <a:txBody>
                    <a:bodyPr/>
                    <a:lstStyle/>
                    <a:p>
                      <a:pPr algn="r"/>
                      <a:r>
                        <a:rPr lang="en-US" sz="1400">
                          <a:solidFill>
                            <a:srgbClr val="000000"/>
                          </a:solidFill>
                        </a:rPr>
                        <a:t>23</a:t>
                      </a:r>
                    </a:p>
                  </a:txBody>
                  <a:tcPr/>
                </a:tc>
                <a:tc>
                  <a:txBody>
                    <a:bodyPr/>
                    <a:lstStyle/>
                    <a:p>
                      <a:r>
                        <a:rPr lang="en-US" sz="1400">
                          <a:solidFill>
                            <a:srgbClr val="000000"/>
                          </a:solidFill>
                        </a:rPr>
                        <a:t>State University Information</a:t>
                      </a:r>
                    </a:p>
                  </a:txBody>
                  <a:tcPr/>
                </a:tc>
                <a:extLst>
                  <a:ext uri="{0D108BD9-81ED-4DB2-BD59-A6C34878D82A}">
                    <a16:rowId xmlns:a16="http://schemas.microsoft.com/office/drawing/2014/main" val="1670223140"/>
                  </a:ext>
                </a:extLst>
              </a:tr>
              <a:tr h="307551">
                <a:tc>
                  <a:txBody>
                    <a:bodyPr/>
                    <a:lstStyle/>
                    <a:p>
                      <a:pPr algn="r"/>
                      <a:r>
                        <a:rPr lang="en-US" sz="1400">
                          <a:solidFill>
                            <a:srgbClr val="000000"/>
                          </a:solidFill>
                        </a:rPr>
                        <a:t>24-26</a:t>
                      </a:r>
                    </a:p>
                  </a:txBody>
                  <a:tcPr/>
                </a:tc>
                <a:tc>
                  <a:txBody>
                    <a:bodyPr/>
                    <a:lstStyle/>
                    <a:p>
                      <a:r>
                        <a:rPr lang="en-US" sz="1400">
                          <a:solidFill>
                            <a:srgbClr val="000000"/>
                          </a:solidFill>
                        </a:rPr>
                        <a:t>Florida’s Private College System</a:t>
                      </a:r>
                    </a:p>
                  </a:txBody>
                  <a:tcPr/>
                </a:tc>
                <a:extLst>
                  <a:ext uri="{0D108BD9-81ED-4DB2-BD59-A6C34878D82A}">
                    <a16:rowId xmlns:a16="http://schemas.microsoft.com/office/drawing/2014/main" val="1710425611"/>
                  </a:ext>
                </a:extLst>
              </a:tr>
              <a:tr h="307551">
                <a:tc>
                  <a:txBody>
                    <a:bodyPr/>
                    <a:lstStyle/>
                    <a:p>
                      <a:pPr algn="r"/>
                      <a:r>
                        <a:rPr lang="en-US" sz="1400">
                          <a:solidFill>
                            <a:srgbClr val="000000"/>
                          </a:solidFill>
                        </a:rPr>
                        <a:t>27</a:t>
                      </a:r>
                    </a:p>
                  </a:txBody>
                  <a:tcPr/>
                </a:tc>
                <a:tc>
                  <a:txBody>
                    <a:bodyPr/>
                    <a:lstStyle/>
                    <a:p>
                      <a:r>
                        <a:rPr lang="en-US" sz="1400">
                          <a:solidFill>
                            <a:srgbClr val="000000"/>
                          </a:solidFill>
                        </a:rPr>
                        <a:t>Xello Information</a:t>
                      </a:r>
                    </a:p>
                  </a:txBody>
                  <a:tcPr/>
                </a:tc>
                <a:extLst>
                  <a:ext uri="{0D108BD9-81ED-4DB2-BD59-A6C34878D82A}">
                    <a16:rowId xmlns:a16="http://schemas.microsoft.com/office/drawing/2014/main" val="1753028084"/>
                  </a:ext>
                </a:extLst>
              </a:tr>
              <a:tr h="307551">
                <a:tc>
                  <a:txBody>
                    <a:bodyPr/>
                    <a:lstStyle/>
                    <a:p>
                      <a:pPr algn="r"/>
                      <a:r>
                        <a:rPr lang="en-US" sz="1400">
                          <a:solidFill>
                            <a:srgbClr val="000000"/>
                          </a:solidFill>
                        </a:rPr>
                        <a:t>28</a:t>
                      </a:r>
                    </a:p>
                  </a:txBody>
                  <a:tcPr/>
                </a:tc>
                <a:tc>
                  <a:txBody>
                    <a:bodyPr/>
                    <a:lstStyle/>
                    <a:p>
                      <a:r>
                        <a:rPr lang="en-US" sz="1400">
                          <a:solidFill>
                            <a:srgbClr val="000000"/>
                          </a:solidFill>
                        </a:rPr>
                        <a:t>Wilton Simpson Tech</a:t>
                      </a:r>
                    </a:p>
                  </a:txBody>
                  <a:tcPr/>
                </a:tc>
                <a:extLst>
                  <a:ext uri="{0D108BD9-81ED-4DB2-BD59-A6C34878D82A}">
                    <a16:rowId xmlns:a16="http://schemas.microsoft.com/office/drawing/2014/main" val="734793360"/>
                  </a:ext>
                </a:extLst>
              </a:tr>
              <a:tr h="307551">
                <a:tc>
                  <a:txBody>
                    <a:bodyPr/>
                    <a:lstStyle/>
                    <a:p>
                      <a:pPr algn="r"/>
                      <a:r>
                        <a:rPr lang="en-US" sz="1400">
                          <a:solidFill>
                            <a:srgbClr val="000000"/>
                          </a:solidFill>
                        </a:rPr>
                        <a:t>30</a:t>
                      </a:r>
                    </a:p>
                  </a:txBody>
                  <a:tcPr/>
                </a:tc>
                <a:tc>
                  <a:txBody>
                    <a:bodyPr/>
                    <a:lstStyle/>
                    <a:p>
                      <a:r>
                        <a:rPr lang="en-US" sz="1400">
                          <a:solidFill>
                            <a:srgbClr val="000000"/>
                          </a:solidFill>
                        </a:rPr>
                        <a:t>Pasco Hernando State College</a:t>
                      </a:r>
                    </a:p>
                  </a:txBody>
                  <a:tcPr/>
                </a:tc>
                <a:extLst>
                  <a:ext uri="{0D108BD9-81ED-4DB2-BD59-A6C34878D82A}">
                    <a16:rowId xmlns:a16="http://schemas.microsoft.com/office/drawing/2014/main" val="1735741654"/>
                  </a:ext>
                </a:extLst>
              </a:tr>
              <a:tr h="307551">
                <a:tc>
                  <a:txBody>
                    <a:bodyPr/>
                    <a:lstStyle/>
                    <a:p>
                      <a:pPr algn="r"/>
                      <a:r>
                        <a:rPr lang="en-US" sz="1400">
                          <a:solidFill>
                            <a:srgbClr val="000000"/>
                          </a:solidFill>
                        </a:rPr>
                        <a:t>31</a:t>
                      </a:r>
                    </a:p>
                  </a:txBody>
                  <a:tcPr/>
                </a:tc>
                <a:tc>
                  <a:txBody>
                    <a:bodyPr/>
                    <a:lstStyle/>
                    <a:p>
                      <a:r>
                        <a:rPr lang="en-US" sz="1400">
                          <a:solidFill>
                            <a:srgbClr val="000000"/>
                          </a:solidFill>
                        </a:rPr>
                        <a:t>Scholarship Information</a:t>
                      </a:r>
                    </a:p>
                  </a:txBody>
                  <a:tcPr/>
                </a:tc>
                <a:extLst>
                  <a:ext uri="{0D108BD9-81ED-4DB2-BD59-A6C34878D82A}">
                    <a16:rowId xmlns:a16="http://schemas.microsoft.com/office/drawing/2014/main" val="725640909"/>
                  </a:ext>
                </a:extLst>
              </a:tr>
              <a:tr h="307551">
                <a:tc>
                  <a:txBody>
                    <a:bodyPr/>
                    <a:lstStyle/>
                    <a:p>
                      <a:pPr algn="r"/>
                      <a:r>
                        <a:rPr lang="en-US" sz="1400">
                          <a:solidFill>
                            <a:srgbClr val="000000"/>
                          </a:solidFill>
                        </a:rPr>
                        <a:t>32</a:t>
                      </a:r>
                    </a:p>
                  </a:txBody>
                  <a:tcPr/>
                </a:tc>
                <a:tc>
                  <a:txBody>
                    <a:bodyPr/>
                    <a:lstStyle/>
                    <a:p>
                      <a:r>
                        <a:rPr lang="en-US" sz="1400">
                          <a:solidFill>
                            <a:srgbClr val="000000"/>
                          </a:solidFill>
                        </a:rPr>
                        <a:t>Important Websites</a:t>
                      </a:r>
                    </a:p>
                  </a:txBody>
                  <a:tcPr/>
                </a:tc>
                <a:extLst>
                  <a:ext uri="{0D108BD9-81ED-4DB2-BD59-A6C34878D82A}">
                    <a16:rowId xmlns:a16="http://schemas.microsoft.com/office/drawing/2014/main" val="1563647337"/>
                  </a:ext>
                </a:extLst>
              </a:tr>
              <a:tr h="307551">
                <a:tc>
                  <a:txBody>
                    <a:bodyPr/>
                    <a:lstStyle/>
                    <a:p>
                      <a:pPr lvl="0" algn="r">
                        <a:buNone/>
                      </a:pPr>
                      <a:r>
                        <a:rPr lang="en-US" sz="1400">
                          <a:solidFill>
                            <a:srgbClr val="000000"/>
                          </a:solidFill>
                        </a:rPr>
                        <a:t>33</a:t>
                      </a:r>
                    </a:p>
                  </a:txBody>
                  <a:tcPr/>
                </a:tc>
                <a:tc>
                  <a:txBody>
                    <a:bodyPr/>
                    <a:lstStyle/>
                    <a:p>
                      <a:pPr lvl="0">
                        <a:buNone/>
                      </a:pPr>
                      <a:r>
                        <a:rPr lang="en-US" sz="1400">
                          <a:solidFill>
                            <a:srgbClr val="000000"/>
                          </a:solidFill>
                        </a:rPr>
                        <a:t>Military Sites / ROTC</a:t>
                      </a:r>
                    </a:p>
                  </a:txBody>
                  <a:tcPr/>
                </a:tc>
                <a:extLst>
                  <a:ext uri="{0D108BD9-81ED-4DB2-BD59-A6C34878D82A}">
                    <a16:rowId xmlns:a16="http://schemas.microsoft.com/office/drawing/2014/main" val="1609581992"/>
                  </a:ext>
                </a:extLst>
              </a:tr>
              <a:tr h="307551">
                <a:tc>
                  <a:txBody>
                    <a:bodyPr/>
                    <a:lstStyle/>
                    <a:p>
                      <a:pPr algn="r"/>
                      <a:r>
                        <a:rPr lang="en-US" sz="1400">
                          <a:solidFill>
                            <a:srgbClr val="000000"/>
                          </a:solidFill>
                        </a:rPr>
                        <a:t>34-37</a:t>
                      </a:r>
                    </a:p>
                  </a:txBody>
                  <a:tcPr/>
                </a:tc>
                <a:tc>
                  <a:txBody>
                    <a:bodyPr/>
                    <a:lstStyle/>
                    <a:p>
                      <a:r>
                        <a:rPr lang="en-US" sz="1400">
                          <a:solidFill>
                            <a:srgbClr val="000000"/>
                          </a:solidFill>
                        </a:rPr>
                        <a:t>NCAA Information</a:t>
                      </a:r>
                    </a:p>
                  </a:txBody>
                  <a:tcPr/>
                </a:tc>
                <a:extLst>
                  <a:ext uri="{0D108BD9-81ED-4DB2-BD59-A6C34878D82A}">
                    <a16:rowId xmlns:a16="http://schemas.microsoft.com/office/drawing/2014/main" val="349547134"/>
                  </a:ext>
                </a:extLst>
              </a:tr>
              <a:tr h="307551">
                <a:tc>
                  <a:txBody>
                    <a:bodyPr/>
                    <a:lstStyle/>
                    <a:p>
                      <a:pPr algn="r"/>
                      <a:r>
                        <a:rPr lang="en-US" sz="1400">
                          <a:solidFill>
                            <a:srgbClr val="000000"/>
                          </a:solidFill>
                        </a:rPr>
                        <a:t>38</a:t>
                      </a:r>
                    </a:p>
                  </a:txBody>
                  <a:tcPr/>
                </a:tc>
                <a:tc>
                  <a:txBody>
                    <a:bodyPr/>
                    <a:lstStyle/>
                    <a:p>
                      <a:r>
                        <a:rPr lang="en-US" sz="1400" dirty="0">
                          <a:solidFill>
                            <a:srgbClr val="000000"/>
                          </a:solidFill>
                        </a:rPr>
                        <a:t>NAIA Information</a:t>
                      </a:r>
                    </a:p>
                  </a:txBody>
                  <a:tcPr/>
                </a:tc>
                <a:extLst>
                  <a:ext uri="{0D108BD9-81ED-4DB2-BD59-A6C34878D82A}">
                    <a16:rowId xmlns:a16="http://schemas.microsoft.com/office/drawing/2014/main" val="1380628951"/>
                  </a:ext>
                </a:extLst>
              </a:tr>
            </a:tbl>
          </a:graphicData>
        </a:graphic>
      </p:graphicFrame>
    </p:spTree>
    <p:extLst>
      <p:ext uri="{BB962C8B-B14F-4D97-AF65-F5344CB8AC3E}">
        <p14:creationId xmlns:p14="http://schemas.microsoft.com/office/powerpoint/2010/main" val="278455018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1ADCD-D137-4E42-8B70-C6379C30CD1A}"/>
              </a:ext>
            </a:extLst>
          </p:cNvPr>
          <p:cNvSpPr txBox="1"/>
          <p:nvPr/>
        </p:nvSpPr>
        <p:spPr>
          <a:xfrm>
            <a:off x="590332" y="1091673"/>
            <a:ext cx="11011336" cy="5047536"/>
          </a:xfrm>
          <a:prstGeom prst="rect">
            <a:avLst/>
          </a:prstGeom>
          <a:noFill/>
        </p:spPr>
        <p:txBody>
          <a:bodyPr wrap="square" rtlCol="0">
            <a:spAutoFit/>
          </a:bodyPr>
          <a:lstStyle/>
          <a:p>
            <a:r>
              <a:rPr lang="en-US" sz="1400" b="1" dirty="0">
                <a:solidFill>
                  <a:srgbClr val="540B54"/>
                </a:solidFill>
                <a:latin typeface="Candara" panose="020E0502030303020204" pitchFamily="34" charset="0"/>
              </a:rPr>
              <a:t>OPEN ADMISSIONS: </a:t>
            </a:r>
            <a:r>
              <a:rPr lang="en-US" sz="1400" dirty="0">
                <a:solidFill>
                  <a:srgbClr val="540B54"/>
                </a:solidFill>
                <a:latin typeface="Candara" panose="020E0502030303020204" pitchFamily="34" charset="0"/>
              </a:rPr>
              <a:t>The policy of some colleges of admitting virtually all high school graduates, regardless of</a:t>
            </a:r>
          </a:p>
          <a:p>
            <a:r>
              <a:rPr lang="en-US" sz="1400" dirty="0">
                <a:solidFill>
                  <a:srgbClr val="540B54"/>
                </a:solidFill>
                <a:latin typeface="Candara" panose="020E0502030303020204" pitchFamily="34" charset="0"/>
              </a:rPr>
              <a:t>academic qualifications such as high school grades and admission test scores. Often only a high school diploma is required. (Community Colleges generally fall under an open admissions classification.)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ROLLING ADMISSIONS: </a:t>
            </a:r>
            <a:r>
              <a:rPr lang="en-US" sz="1400" dirty="0">
                <a:solidFill>
                  <a:srgbClr val="540B54"/>
                </a:solidFill>
                <a:latin typeface="Candara" panose="020E0502030303020204" pitchFamily="34" charset="0"/>
              </a:rPr>
              <a:t>An admissions procedure by which the college considers each application as soon as required materials have been received. The college then notifies each applicant of acceptance or rejection as soon as possible.</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SAR (STUDENT AID REPORT): </a:t>
            </a:r>
            <a:r>
              <a:rPr lang="en-US" sz="1400" dirty="0">
                <a:solidFill>
                  <a:srgbClr val="540B54"/>
                </a:solidFill>
                <a:latin typeface="Candara" panose="020E0502030303020204" pitchFamily="34" charset="0"/>
              </a:rPr>
              <a:t>A form sent to families in response to submission of the Free Application for</a:t>
            </a:r>
          </a:p>
          <a:p>
            <a:r>
              <a:rPr lang="en-US" sz="1400" dirty="0">
                <a:solidFill>
                  <a:srgbClr val="540B54"/>
                </a:solidFill>
                <a:latin typeface="Candara" panose="020E0502030303020204" pitchFamily="34" charset="0"/>
              </a:rPr>
              <a:t>Federal Student Aid that includes the Expected Family Contribution, a figure that may be modified at colleges</a:t>
            </a:r>
          </a:p>
          <a:p>
            <a:r>
              <a:rPr lang="en-US" sz="1400" dirty="0">
                <a:solidFill>
                  <a:srgbClr val="540B54"/>
                </a:solidFill>
                <a:latin typeface="Candara" panose="020E0502030303020204" pitchFamily="34" charset="0"/>
              </a:rPr>
              <a:t>that use institutional methodology.</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SAT SUBJECT TESTS: </a:t>
            </a:r>
            <a:r>
              <a:rPr lang="en-US" sz="1400" dirty="0">
                <a:solidFill>
                  <a:srgbClr val="540B54"/>
                </a:solidFill>
                <a:latin typeface="Candara" panose="020E0502030303020204" pitchFamily="34" charset="0"/>
              </a:rPr>
              <a:t>One-hour tests available in 18 subjects. These tests are required by the most selective colleges. Check the admissions page of the colleges’ websites. Typically, colleges recommend sending 2-3 subject test scores. For a complete list of subject tests offered and to register, visit </a:t>
            </a:r>
            <a:r>
              <a:rPr lang="en-US" sz="1400" dirty="0">
                <a:solidFill>
                  <a:srgbClr val="540B54"/>
                </a:solidFill>
                <a:latin typeface="Candara" panose="020E0502030303020204" pitchFamily="34" charset="0"/>
                <a:hlinkClick r:id="rId2"/>
              </a:rPr>
              <a:t>www.collegeboard.org</a:t>
            </a:r>
            <a:r>
              <a:rPr lang="en-US" sz="1400" dirty="0">
                <a:solidFill>
                  <a:srgbClr val="540B54"/>
                </a:solidFill>
                <a:latin typeface="Candara" panose="020E0502030303020204" pitchFamily="34" charset="0"/>
              </a:rPr>
              <a:t>. Students are encouraged to take their “best” subjects to show the college their strengths.</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SELF-HELP AID: </a:t>
            </a:r>
            <a:r>
              <a:rPr lang="en-US" sz="1400" dirty="0">
                <a:solidFill>
                  <a:srgbClr val="540B54"/>
                </a:solidFill>
                <a:latin typeface="Candara" panose="020E0502030303020204" pitchFamily="34" charset="0"/>
              </a:rPr>
              <a:t>The portion of a financial aid package consisting of loans and wages from a work-study job.</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TEST OPTIONAL: </a:t>
            </a:r>
            <a:r>
              <a:rPr lang="en-US" sz="1400" dirty="0">
                <a:solidFill>
                  <a:srgbClr val="540B54"/>
                </a:solidFill>
                <a:latin typeface="Candara" panose="020E0502030303020204" pitchFamily="34" charset="0"/>
              </a:rPr>
              <a:t>A term used by institutions that means it is not mandatory for students to submit their SAT</a:t>
            </a:r>
          </a:p>
          <a:p>
            <a:r>
              <a:rPr lang="en-US" sz="1400" dirty="0">
                <a:solidFill>
                  <a:srgbClr val="540B54"/>
                </a:solidFill>
                <a:latin typeface="Candara" panose="020E0502030303020204" pitchFamily="34" charset="0"/>
              </a:rPr>
              <a:t>and/or ACT scores as a part of their application.</a:t>
            </a:r>
          </a:p>
          <a:p>
            <a:endParaRPr lang="en-US" sz="1400" dirty="0">
              <a:solidFill>
                <a:srgbClr val="540B54"/>
              </a:solidFill>
              <a:latin typeface="Candara" panose="020E0502030303020204" pitchFamily="34" charset="0"/>
            </a:endParaRPr>
          </a:p>
          <a:p>
            <a:r>
              <a:rPr lang="en-US" sz="1400" b="1" dirty="0">
                <a:solidFill>
                  <a:srgbClr val="540B54"/>
                </a:solidFill>
                <a:latin typeface="Candara" panose="020E0502030303020204" pitchFamily="34" charset="0"/>
              </a:rPr>
              <a:t>WAITLIST: </a:t>
            </a:r>
            <a:r>
              <a:rPr lang="en-US" sz="1400" dirty="0">
                <a:solidFill>
                  <a:srgbClr val="540B54"/>
                </a:solidFill>
                <a:latin typeface="Candara" panose="020E0502030303020204" pitchFamily="34" charset="0"/>
              </a:rPr>
              <a:t>A term used by institutions to describe a process by which they may initially delay offering or</a:t>
            </a:r>
          </a:p>
          <a:p>
            <a:r>
              <a:rPr lang="en-US" sz="1400" dirty="0">
                <a:solidFill>
                  <a:srgbClr val="540B54"/>
                </a:solidFill>
                <a:latin typeface="Candara" panose="020E0502030303020204" pitchFamily="34" charset="0"/>
              </a:rPr>
              <a:t>denying admissions during the regular decision pool. These students may be considered if space is available</a:t>
            </a:r>
          </a:p>
          <a:p>
            <a:r>
              <a:rPr lang="en-US" sz="1400" dirty="0">
                <a:solidFill>
                  <a:srgbClr val="540B54"/>
                </a:solidFill>
                <a:latin typeface="Candara" panose="020E0502030303020204" pitchFamily="34" charset="0"/>
              </a:rPr>
              <a:t>after admitted students have indicated whether or not they will attend.</a:t>
            </a:r>
          </a:p>
        </p:txBody>
      </p:sp>
      <p:sp>
        <p:nvSpPr>
          <p:cNvPr id="2" name="Slide Number Placeholder 1">
            <a:extLst>
              <a:ext uri="{FF2B5EF4-FFF2-40B4-BE49-F238E27FC236}">
                <a16:creationId xmlns:a16="http://schemas.microsoft.com/office/drawing/2014/main" id="{343C62E8-6C5C-63C5-4D6B-972BEA054C8E}"/>
              </a:ext>
            </a:extLst>
          </p:cNvPr>
          <p:cNvSpPr>
            <a:spLocks noGrp="1"/>
          </p:cNvSpPr>
          <p:nvPr>
            <p:ph type="sldNum" sz="quarter" idx="12"/>
          </p:nvPr>
        </p:nvSpPr>
        <p:spPr/>
        <p:txBody>
          <a:bodyPr/>
          <a:lstStyle/>
          <a:p>
            <a:fld id="{9FC82D0D-F5EF-A642-A538-57F24CF55E15}" type="slidenum">
              <a:rPr lang="en-US" smtClean="0"/>
              <a:t>20</a:t>
            </a:fld>
            <a:endParaRPr lang="en-US"/>
          </a:p>
        </p:txBody>
      </p:sp>
      <p:sp>
        <p:nvSpPr>
          <p:cNvPr id="5" name="Title 4">
            <a:extLst>
              <a:ext uri="{FF2B5EF4-FFF2-40B4-BE49-F238E27FC236}">
                <a16:creationId xmlns:a16="http://schemas.microsoft.com/office/drawing/2014/main" id="{61245BA6-6993-697A-400D-014BED34C0B8}"/>
              </a:ext>
            </a:extLst>
          </p:cNvPr>
          <p:cNvSpPr>
            <a:spLocks noGrp="1"/>
          </p:cNvSpPr>
          <p:nvPr>
            <p:ph type="title" idx="4294967295"/>
          </p:nvPr>
        </p:nvSpPr>
        <p:spPr>
          <a:xfrm>
            <a:off x="838200" y="364945"/>
            <a:ext cx="10515600" cy="509588"/>
          </a:xfrm>
        </p:spPr>
        <p:txBody>
          <a:bodyPr>
            <a:normAutofit fontScale="90000"/>
          </a:bodyPr>
          <a:lstStyle/>
          <a:p>
            <a:pPr algn="ctr"/>
            <a:r>
              <a:rPr lang="en-US" sz="4000" b="1" dirty="0">
                <a:solidFill>
                  <a:srgbClr val="5F294E"/>
                </a:solidFill>
              </a:rPr>
              <a:t>IMPORTANT</a:t>
            </a:r>
            <a:r>
              <a:rPr lang="en-US" sz="4000" b="1" kern="1200" dirty="0">
                <a:solidFill>
                  <a:srgbClr val="5F294E"/>
                </a:solidFill>
                <a:effectLst/>
                <a:latin typeface="Calibri Light" panose="020F0302020204030204" pitchFamily="34" charset="0"/>
              </a:rPr>
              <a:t> </a:t>
            </a:r>
            <a:r>
              <a:rPr lang="en-US" sz="4000" b="1" kern="1200" dirty="0">
                <a:solidFill>
                  <a:srgbClr val="5F294E"/>
                </a:solidFill>
                <a:effectLst/>
                <a:latin typeface="+mj-lt"/>
              </a:rPr>
              <a:t>COLLEGE</a:t>
            </a:r>
            <a:r>
              <a:rPr lang="en-US" sz="4000" b="1" kern="1200" dirty="0">
                <a:solidFill>
                  <a:srgbClr val="5F294E"/>
                </a:solidFill>
                <a:effectLst/>
                <a:latin typeface="Calibri Light" panose="020F0302020204030204" pitchFamily="34" charset="0"/>
              </a:rPr>
              <a:t> </a:t>
            </a:r>
            <a:r>
              <a:rPr lang="en-US" sz="4000" b="1" dirty="0">
                <a:solidFill>
                  <a:srgbClr val="5F294E"/>
                </a:solidFill>
              </a:rPr>
              <a:t>TERMS</a:t>
            </a:r>
            <a:endParaRPr lang="en-US" sz="4000" b="1" kern="1200" dirty="0">
              <a:solidFill>
                <a:srgbClr val="5F294E"/>
              </a:solidFill>
              <a:effectLst/>
              <a:latin typeface="+mj-lt"/>
              <a:ea typeface="+mj-ea"/>
              <a:cs typeface="+mj-cs"/>
            </a:endParaRPr>
          </a:p>
        </p:txBody>
      </p:sp>
    </p:spTree>
    <p:extLst>
      <p:ext uri="{BB962C8B-B14F-4D97-AF65-F5344CB8AC3E}">
        <p14:creationId xmlns:p14="http://schemas.microsoft.com/office/powerpoint/2010/main" val="374055484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Grp="1" noRot="1" noChangeAspect="1" noMove="1" noResize="1" noEditPoints="1" noAdjustHandles="1" noChangeArrowheads="1" noChangeShapeType="1" noCrop="1"/>
          </p:cNvPicPr>
          <p:nvPr/>
        </p:nvPicPr>
        <p:blipFill>
          <a:blip r:embed="rId3"/>
          <a:srcRect t="19"/>
          <a:stretch/>
        </p:blipFill>
        <p:spPr>
          <a:xfrm>
            <a:off x="-39878" y="1282"/>
            <a:ext cx="12271756" cy="6856718"/>
          </a:xfrm>
          <a:prstGeom prst="rect">
            <a:avLst/>
          </a:prstGeom>
        </p:spPr>
      </p:pic>
      <p:sp>
        <p:nvSpPr>
          <p:cNvPr id="2" name="Slide Number Placeholder 1">
            <a:extLst>
              <a:ext uri="{FF2B5EF4-FFF2-40B4-BE49-F238E27FC236}">
                <a16:creationId xmlns:a16="http://schemas.microsoft.com/office/drawing/2014/main" id="{5A1689CD-37E0-278B-3BE0-A128A67A951D}"/>
              </a:ext>
            </a:extLst>
          </p:cNvPr>
          <p:cNvSpPr>
            <a:spLocks noGrp="1"/>
          </p:cNvSpPr>
          <p:nvPr>
            <p:ph type="sldNum" sz="quarter" idx="12"/>
          </p:nvPr>
        </p:nvSpPr>
        <p:spPr>
          <a:xfrm>
            <a:off x="9141047" y="6492875"/>
            <a:ext cx="2743200" cy="365125"/>
          </a:xfrm>
        </p:spPr>
        <p:txBody>
          <a:bodyPr/>
          <a:lstStyle/>
          <a:p>
            <a:fld id="{9FC82D0D-F5EF-A642-A538-57F24CF55E15}" type="slidenum">
              <a:rPr lang="en-US" smtClean="0"/>
              <a:t>21</a:t>
            </a:fld>
            <a:endParaRPr lang="en-US"/>
          </a:p>
        </p:txBody>
      </p:sp>
      <p:sp>
        <p:nvSpPr>
          <p:cNvPr id="3" name="Title 2">
            <a:extLst>
              <a:ext uri="{FF2B5EF4-FFF2-40B4-BE49-F238E27FC236}">
                <a16:creationId xmlns:a16="http://schemas.microsoft.com/office/drawing/2014/main" id="{8E4CBE4E-E768-BD63-056B-B32304D7063B}"/>
              </a:ext>
            </a:extLst>
          </p:cNvPr>
          <p:cNvSpPr>
            <a:spLocks noGrp="1"/>
          </p:cNvSpPr>
          <p:nvPr>
            <p:ph type="title" idx="4294967295"/>
          </p:nvPr>
        </p:nvSpPr>
        <p:spPr>
          <a:xfrm>
            <a:off x="4205288" y="0"/>
            <a:ext cx="7986712" cy="757238"/>
          </a:xfrm>
        </p:spPr>
        <p:txBody>
          <a:bodyPr>
            <a:noAutofit/>
          </a:bodyPr>
          <a:lstStyle/>
          <a:p>
            <a:r>
              <a:rPr lang="en-US" sz="3200" b="1" kern="1200">
                <a:solidFill>
                  <a:srgbClr val="5F294E"/>
                </a:solidFill>
                <a:effectLst/>
                <a:latin typeface="Calibri Light" panose="020F0302020204030204" pitchFamily="34" charset="0"/>
                <a:ea typeface="+mj-ea"/>
                <a:cs typeface="+mj-cs"/>
              </a:rPr>
              <a:t>Self</a:t>
            </a:r>
            <a:r>
              <a:rPr lang="en-US" sz="3200" b="1" kern="1200" baseline="0">
                <a:solidFill>
                  <a:srgbClr val="5F294E"/>
                </a:solidFill>
                <a:effectLst/>
                <a:latin typeface="Calibri Light" panose="020F0302020204030204" pitchFamily="34" charset="0"/>
                <a:ea typeface="+mj-ea"/>
                <a:cs typeface="+mj-cs"/>
              </a:rPr>
              <a:t>-Reporting</a:t>
            </a:r>
            <a:r>
              <a:rPr lang="en-US" sz="4000" b="1" kern="1200" baseline="0">
                <a:solidFill>
                  <a:srgbClr val="5F294E"/>
                </a:solidFill>
                <a:effectLst/>
                <a:latin typeface="Calibri Light" panose="020F0302020204030204" pitchFamily="34" charset="0"/>
                <a:ea typeface="+mj-ea"/>
                <a:cs typeface="+mj-cs"/>
              </a:rPr>
              <a:t> </a:t>
            </a:r>
            <a:r>
              <a:rPr lang="en-US" sz="3200" b="1">
                <a:solidFill>
                  <a:srgbClr val="5F294E"/>
                </a:solidFill>
                <a:latin typeface="Calibri Light" panose="020F0302020204030204" pitchFamily="34" charset="0"/>
              </a:rPr>
              <a:t>Coursework (SSAR)</a:t>
            </a:r>
          </a:p>
        </p:txBody>
      </p:sp>
      <p:pic>
        <p:nvPicPr>
          <p:cNvPr id="7" name="Picture 6" descr="A blue and green text on a black background">
            <a:extLst>
              <a:ext uri="{FF2B5EF4-FFF2-40B4-BE49-F238E27FC236}">
                <a16:creationId xmlns:a16="http://schemas.microsoft.com/office/drawing/2014/main" id="{43E41648-024F-B57B-3C57-BDE645B7DD2B}"/>
              </a:ext>
            </a:extLst>
          </p:cNvPr>
          <p:cNvPicPr>
            <a:picLocks noChangeAspect="1"/>
          </p:cNvPicPr>
          <p:nvPr/>
        </p:nvPicPr>
        <p:blipFill>
          <a:blip r:embed="rId4"/>
          <a:stretch>
            <a:fillRect/>
          </a:stretch>
        </p:blipFill>
        <p:spPr>
          <a:xfrm>
            <a:off x="9788077" y="171642"/>
            <a:ext cx="2262537" cy="757146"/>
          </a:xfrm>
          <a:prstGeom prst="rect">
            <a:avLst/>
          </a:prstGeom>
        </p:spPr>
      </p:pic>
      <p:sp>
        <p:nvSpPr>
          <p:cNvPr id="8" name="TextBox 7">
            <a:extLst>
              <a:ext uri="{FF2B5EF4-FFF2-40B4-BE49-F238E27FC236}">
                <a16:creationId xmlns:a16="http://schemas.microsoft.com/office/drawing/2014/main" id="{A5AAC52A-8236-143E-7AE0-FB41ED2938F1}"/>
              </a:ext>
            </a:extLst>
          </p:cNvPr>
          <p:cNvSpPr txBox="1"/>
          <p:nvPr/>
        </p:nvSpPr>
        <p:spPr>
          <a:xfrm>
            <a:off x="141386" y="415381"/>
            <a:ext cx="4256999" cy="369332"/>
          </a:xfrm>
          <a:prstGeom prst="rect">
            <a:avLst/>
          </a:prstGeom>
          <a:noFill/>
        </p:spPr>
        <p:txBody>
          <a:bodyPr wrap="none" rtlCol="0">
            <a:spAutoFit/>
          </a:bodyPr>
          <a:lstStyle/>
          <a:p>
            <a:r>
              <a:rPr lang="en-US">
                <a:hlinkClick r:id="rId5"/>
              </a:rPr>
              <a:t>Begin here: Self-reported academic record</a:t>
            </a:r>
            <a:endParaRPr lang="en-US"/>
          </a:p>
        </p:txBody>
      </p:sp>
      <p:sp>
        <p:nvSpPr>
          <p:cNvPr id="11" name="TextBox 10">
            <a:extLst>
              <a:ext uri="{FF2B5EF4-FFF2-40B4-BE49-F238E27FC236}">
                <a16:creationId xmlns:a16="http://schemas.microsoft.com/office/drawing/2014/main" id="{EC579DE2-A592-61B4-11FA-6A9DCE43C483}"/>
              </a:ext>
            </a:extLst>
          </p:cNvPr>
          <p:cNvSpPr txBox="1"/>
          <p:nvPr/>
        </p:nvSpPr>
        <p:spPr>
          <a:xfrm>
            <a:off x="141388" y="942086"/>
            <a:ext cx="11742859" cy="4862870"/>
          </a:xfrm>
          <a:prstGeom prst="rect">
            <a:avLst/>
          </a:prstGeom>
          <a:noFill/>
        </p:spPr>
        <p:txBody>
          <a:bodyPr wrap="square" rtlCol="0">
            <a:spAutoFit/>
          </a:bodyPr>
          <a:lstStyle/>
          <a:p>
            <a:r>
              <a:rPr lang="en-US" sz="1400" b="1" u="heavy">
                <a:highlight>
                  <a:srgbClr val="FFFF00"/>
                </a:highlight>
              </a:rPr>
              <a:t>SELF-REPORTING COURSEWORK (SSAR)</a:t>
            </a:r>
            <a:endParaRPr lang="en-US" sz="1400" b="1" u="sng">
              <a:highlight>
                <a:srgbClr val="FFFF00"/>
              </a:highlight>
            </a:endParaRPr>
          </a:p>
          <a:p>
            <a:r>
              <a:rPr lang="en-US" sz="1400"/>
              <a:t>SSAR is a student self-reported academic record that lists the classes and associated grades that have been attempted, or will be attempted. For high school and/or college credit. It replaces the high school and college transcripts used by a few college admissions offices (ex. UF, FSU, FAU) during the initial review process. </a:t>
            </a:r>
          </a:p>
          <a:p>
            <a:r>
              <a:rPr lang="en-US" sz="1400"/>
              <a:t>Official Transcripts win only be requested and sent AFTER graduation to validate what is entered on the SSAR. Please research which colleges on your list require you</a:t>
            </a:r>
            <a:r>
              <a:rPr lang="en-US" sz="1400" i="1"/>
              <a:t> </a:t>
            </a:r>
            <a:r>
              <a:rPr lang="en-US" sz="1400"/>
              <a:t>to submit o SSAR and which require an official transcript. Since accuracy is critical, you are advised to have a copy or your high school summary sheet (unofficial transcript) available to use as a reference when filling out the SSAR.</a:t>
            </a:r>
          </a:p>
          <a:p>
            <a:r>
              <a:rPr lang="en-US" sz="1100" b="1" u="sng">
                <a:highlight>
                  <a:srgbClr val="FFFF00"/>
                </a:highlight>
              </a:rPr>
              <a:t>TIPS</a:t>
            </a:r>
            <a:r>
              <a:rPr lang="en-US" sz="1100" u="sng">
                <a:highlight>
                  <a:srgbClr val="FFFF00"/>
                </a:highlight>
              </a:rPr>
              <a:t>:</a:t>
            </a:r>
          </a:p>
          <a:p>
            <a:pPr marL="171450" indent="-171450">
              <a:buFont typeface="Arial" panose="020B0604020202020204" pitchFamily="34" charset="0"/>
              <a:buChar char="•"/>
            </a:pPr>
            <a:r>
              <a:rPr lang="en-US" sz="1100">
                <a:highlight>
                  <a:srgbClr val="FFFF00"/>
                </a:highlight>
              </a:rPr>
              <a:t>District GPA = Weighted GPA </a:t>
            </a:r>
          </a:p>
          <a:p>
            <a:pPr marL="171450" lvl="0" indent="-171450">
              <a:buFont typeface="Arial" panose="020B0604020202020204" pitchFamily="34" charset="0"/>
              <a:buChar char="•"/>
            </a:pPr>
            <a:r>
              <a:rPr lang="en-US" sz="1100">
                <a:highlight>
                  <a:srgbClr val="FFFF00"/>
                </a:highlight>
              </a:rPr>
              <a:t>HCPS does an exact rank, not a percentile [example: 175 (your rank) /592 (total number of seniors) ]</a:t>
            </a:r>
          </a:p>
          <a:p>
            <a:pPr marL="171450" lvl="0" indent="-171450">
              <a:buFont typeface="Arial" panose="020B0604020202020204" pitchFamily="34" charset="0"/>
              <a:buChar char="•"/>
            </a:pPr>
            <a:r>
              <a:rPr lang="en-US" sz="1100">
                <a:highlight>
                  <a:srgbClr val="FFFF00"/>
                </a:highlight>
              </a:rPr>
              <a:t>You should list the high school you are graduating from and au of the courses listed on your summary sheet regardless of how many different schools you attended.</a:t>
            </a:r>
          </a:p>
          <a:p>
            <a:pPr marL="171450" indent="-171450">
              <a:buFont typeface="Arial" panose="020B0604020202020204" pitchFamily="34" charset="0"/>
              <a:buChar char="•"/>
            </a:pPr>
            <a:r>
              <a:rPr lang="en-US" sz="1100">
                <a:highlight>
                  <a:srgbClr val="FFFF00"/>
                </a:highlight>
              </a:rPr>
              <a:t>All senior year courses must be included and listed as "in progress." If you are unsure of what courses you will be taking second semester, provide your best estimate and update the SSAR If anything changes. If your schedule changes, you must immediately update your SSAR. To make changes to the SSAR, simply login to the SSAR website with the email address and password used to create your original SSAR. </a:t>
            </a:r>
          </a:p>
          <a:p>
            <a:pPr marL="171450" indent="-171450">
              <a:buFont typeface="Arial" panose="020B0604020202020204" pitchFamily="34" charset="0"/>
              <a:buChar char="•"/>
            </a:pPr>
            <a:r>
              <a:rPr lang="en-US" sz="1100">
                <a:highlight>
                  <a:srgbClr val="FFFF00"/>
                </a:highlight>
              </a:rPr>
              <a:t>Every course listed on your summary sheet must be entered in the SSAR (including middle school, online, dual enrollment,. etc.) This also applies to any courses of these types that the student is taking in their Senior year.</a:t>
            </a:r>
          </a:p>
          <a:p>
            <a:pPr marL="171450" indent="-171450">
              <a:buFont typeface="Arial" panose="020B0604020202020204" pitchFamily="34" charset="0"/>
              <a:buChar char="•"/>
            </a:pPr>
            <a:r>
              <a:rPr lang="en-US" sz="1100">
                <a:highlight>
                  <a:srgbClr val="FFFF00"/>
                </a:highlight>
              </a:rPr>
              <a:t> Most of the grades on your summary sheet are semester grades. If there is a course that is a single grade for one credit, enter that grade twice (once for first semester and once for second semester). This also applies to dual enrollment courses that were awarded a full high school (1.0) credit.</a:t>
            </a:r>
            <a:endParaRPr lang="en-US" sz="1100"/>
          </a:p>
          <a:p>
            <a:pPr marL="171450" lvl="0" indent="-171450">
              <a:buFont typeface="Arial" panose="020B0604020202020204" pitchFamily="34" charset="0"/>
              <a:buChar char="•"/>
            </a:pPr>
            <a:r>
              <a:rPr lang="en-US" sz="1100">
                <a:highlight>
                  <a:srgbClr val="FFFF00"/>
                </a:highlight>
              </a:rPr>
              <a:t>Summer courses: You will record the course and grade in the preceding school year. For example, If you took a course between the 9th and 10th grades, you would enter the course in the 9th grade.</a:t>
            </a:r>
          </a:p>
          <a:p>
            <a:pPr marL="171450" lvl="0" indent="-171450">
              <a:buFont typeface="Arial" panose="020B0604020202020204" pitchFamily="34" charset="0"/>
              <a:buChar char="•"/>
            </a:pPr>
            <a:r>
              <a:rPr lang="en-US" sz="1100">
                <a:highlight>
                  <a:srgbClr val="FFFF00"/>
                </a:highlight>
              </a:rPr>
              <a:t>If you are unsure of what subject area a course falls into, please reach out to the-admissions office of your college(s).</a:t>
            </a:r>
          </a:p>
          <a:p>
            <a:pPr marL="171450" indent="-171450">
              <a:buFont typeface="Arial" panose="020B0604020202020204" pitchFamily="34" charset="0"/>
              <a:buChar char="•"/>
            </a:pPr>
            <a:r>
              <a:rPr lang="en-US" sz="1100" b="1">
                <a:highlight>
                  <a:srgbClr val="FFFF00"/>
                </a:highlight>
              </a:rPr>
              <a:t>After you complete and submit your SSAR on the SSAR web1it1, </a:t>
            </a:r>
            <a:r>
              <a:rPr lang="en-US" sz="1100" b="1" u="heavy">
                <a:highlight>
                  <a:srgbClr val="FFFF00"/>
                </a:highlight>
              </a:rPr>
              <a:t>you are NOT DONE</a:t>
            </a:r>
            <a:r>
              <a:rPr lang="en-US" sz="1100" b="1">
                <a:highlight>
                  <a:srgbClr val="FFFF00"/>
                </a:highlight>
              </a:rPr>
              <a:t>. It must  be individually linked through the application status check portal at each respective college that requires it.</a:t>
            </a:r>
          </a:p>
          <a:p>
            <a:pPr marL="171450" indent="-171450">
              <a:buFont typeface="Arial" panose="020B0604020202020204" pitchFamily="34" charset="0"/>
              <a:buChar char="•"/>
            </a:pPr>
            <a:endParaRPr lang="en-US" sz="1100" b="1"/>
          </a:p>
          <a:p>
            <a:r>
              <a:rPr lang="en-US" sz="1100" i="1">
                <a:highlight>
                  <a:srgbClr val="FFFF00"/>
                </a:highlight>
              </a:rPr>
              <a:t>Some of </a:t>
            </a:r>
            <a:r>
              <a:rPr lang="en-US" sz="1100">
                <a:highlight>
                  <a:srgbClr val="FFFF00"/>
                </a:highlight>
              </a:rPr>
              <a:t>these </a:t>
            </a:r>
            <a:r>
              <a:rPr lang="en-US" sz="1100" i="1">
                <a:highlight>
                  <a:srgbClr val="FFFF00"/>
                </a:highlight>
              </a:rPr>
              <a:t>tips were copied from the SSAR FAQ sections of UF and FSU's websites. Please visit these websites for how-to videos and the most up to date information.</a:t>
            </a:r>
            <a:endParaRPr lang="en-US" sz="1100">
              <a:highlight>
                <a:srgbClr val="FFFF00"/>
              </a:highlight>
            </a:endParaRPr>
          </a:p>
          <a:p>
            <a:endParaRPr lang="en-US" sz="1400"/>
          </a:p>
        </p:txBody>
      </p:sp>
    </p:spTree>
    <p:extLst>
      <p:ext uri="{BB962C8B-B14F-4D97-AF65-F5344CB8AC3E}">
        <p14:creationId xmlns:p14="http://schemas.microsoft.com/office/powerpoint/2010/main" val="36439365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Grp="1" noRot="1" noChangeAspect="1" noMove="1" noResize="1" noEditPoints="1" noAdjustHandles="1" noChangeArrowheads="1" noChangeShapeType="1" noCrop="1"/>
          </p:cNvPicPr>
          <p:nvPr/>
        </p:nvPicPr>
        <p:blipFill>
          <a:blip r:embed="rId3"/>
          <a:srcRect t="19"/>
          <a:stretch/>
        </p:blipFill>
        <p:spPr>
          <a:xfrm>
            <a:off x="-11664" y="-9635"/>
            <a:ext cx="12191980" cy="6856718"/>
          </a:xfrm>
          <a:prstGeom prst="rect">
            <a:avLst/>
          </a:prstGeom>
        </p:spPr>
      </p:pic>
      <p:sp>
        <p:nvSpPr>
          <p:cNvPr id="2" name="Slide Number Placeholder 1">
            <a:extLst>
              <a:ext uri="{FF2B5EF4-FFF2-40B4-BE49-F238E27FC236}">
                <a16:creationId xmlns:a16="http://schemas.microsoft.com/office/drawing/2014/main" id="{A2242EC8-C15F-B7C5-8722-A301E241C8F9}"/>
              </a:ext>
            </a:extLst>
          </p:cNvPr>
          <p:cNvSpPr>
            <a:spLocks noGrp="1"/>
          </p:cNvSpPr>
          <p:nvPr>
            <p:ph type="sldNum" sz="quarter" idx="12"/>
          </p:nvPr>
        </p:nvSpPr>
        <p:spPr>
          <a:xfrm>
            <a:off x="9289026" y="6481958"/>
            <a:ext cx="2743200" cy="365125"/>
          </a:xfrm>
        </p:spPr>
        <p:txBody>
          <a:bodyPr/>
          <a:lstStyle/>
          <a:p>
            <a:fld id="{9FC82D0D-F5EF-A642-A538-57F24CF55E15}" type="slidenum">
              <a:rPr lang="en-US" smtClean="0"/>
              <a:t>22</a:t>
            </a:fld>
            <a:endParaRPr lang="en-US"/>
          </a:p>
        </p:txBody>
      </p:sp>
      <p:sp>
        <p:nvSpPr>
          <p:cNvPr id="5" name="Title 4">
            <a:extLst>
              <a:ext uri="{FF2B5EF4-FFF2-40B4-BE49-F238E27FC236}">
                <a16:creationId xmlns:a16="http://schemas.microsoft.com/office/drawing/2014/main" id="{838B668F-0B38-BBFE-C41C-BE80066CC353}"/>
              </a:ext>
            </a:extLst>
          </p:cNvPr>
          <p:cNvSpPr>
            <a:spLocks noGrp="1"/>
          </p:cNvSpPr>
          <p:nvPr>
            <p:ph type="title" idx="4294967295"/>
          </p:nvPr>
        </p:nvSpPr>
        <p:spPr>
          <a:xfrm>
            <a:off x="603073" y="414564"/>
            <a:ext cx="3251763" cy="1325562"/>
          </a:xfrm>
        </p:spPr>
        <p:txBody>
          <a:bodyPr>
            <a:normAutofit/>
          </a:bodyPr>
          <a:lstStyle/>
          <a:p>
            <a:pPr algn="r"/>
            <a:r>
              <a:rPr lang="en-US" b="1">
                <a:solidFill>
                  <a:srgbClr val="5F294E"/>
                </a:solidFill>
              </a:rPr>
              <a:t>Financial</a:t>
            </a:r>
            <a:r>
              <a:rPr lang="en-US" b="1" baseline="0">
                <a:solidFill>
                  <a:srgbClr val="5F294E"/>
                </a:solidFill>
              </a:rPr>
              <a:t> Aid (FAFSA)</a:t>
            </a:r>
            <a:endParaRPr lang="en-US" b="1">
              <a:solidFill>
                <a:srgbClr val="5F294E"/>
              </a:solidFill>
            </a:endParaRPr>
          </a:p>
        </p:txBody>
      </p:sp>
      <p:pic>
        <p:nvPicPr>
          <p:cNvPr id="6" name="Picture 5">
            <a:extLst>
              <a:ext uri="{FF2B5EF4-FFF2-40B4-BE49-F238E27FC236}">
                <a16:creationId xmlns:a16="http://schemas.microsoft.com/office/drawing/2014/main" id="{C519D400-0C93-811A-927A-C08F7BD10E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61813" y="162980"/>
            <a:ext cx="3251762" cy="172354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C9F14F8-E94A-7244-2222-E67EDF12F595}"/>
              </a:ext>
            </a:extLst>
          </p:cNvPr>
          <p:cNvSpPr/>
          <p:nvPr/>
        </p:nvSpPr>
        <p:spPr>
          <a:xfrm>
            <a:off x="501444" y="1912288"/>
            <a:ext cx="9606117" cy="3185487"/>
          </a:xfrm>
          <a:prstGeom prst="rect">
            <a:avLst/>
          </a:prstGeom>
          <a:noFill/>
          <a:ln>
            <a:noFill/>
          </a:ln>
        </p:spPr>
        <p:txBody>
          <a:bodyPr wrap="square" lIns="91440" tIns="45720" rIns="91440" bIns="45720">
            <a:spAutoFit/>
          </a:bodyPr>
          <a:lstStyle/>
          <a:p>
            <a:pPr algn="l">
              <a:buNone/>
            </a:pPr>
            <a:r>
              <a:rPr lang="en-US" b="0" i="0">
                <a:solidFill>
                  <a:srgbClr val="212529"/>
                </a:solidFill>
                <a:effectLst/>
                <a:latin typeface="Noto Serif" panose="02020600060500020200" pitchFamily="18" charset="0"/>
              </a:rPr>
              <a:t>Completing the </a:t>
            </a:r>
            <a:r>
              <a:rPr lang="en-US" b="0" i="1">
                <a:solidFill>
                  <a:srgbClr val="212529"/>
                </a:solidFill>
                <a:effectLst/>
                <a:latin typeface="Noto Serif" panose="02020600060500020200" pitchFamily="18" charset="0"/>
              </a:rPr>
              <a:t>Free Application for Federal Student Aid</a:t>
            </a:r>
            <a:r>
              <a:rPr lang="en-US" b="0" i="0">
                <a:solidFill>
                  <a:srgbClr val="212529"/>
                </a:solidFill>
                <a:effectLst/>
                <a:latin typeface="Noto Serif" panose="02020600060500020200" pitchFamily="18" charset="0"/>
              </a:rPr>
              <a:t> (FAFSA</a:t>
            </a:r>
            <a:r>
              <a:rPr lang="en-US" b="0" i="0" baseline="30000">
                <a:solidFill>
                  <a:srgbClr val="212529"/>
                </a:solidFill>
                <a:effectLst/>
                <a:latin typeface="Noto Serif" panose="02020600060500020200" pitchFamily="18" charset="0"/>
              </a:rPr>
              <a:t>®</a:t>
            </a:r>
            <a:r>
              <a:rPr lang="en-US" b="0" i="0">
                <a:solidFill>
                  <a:srgbClr val="212529"/>
                </a:solidFill>
                <a:effectLst/>
                <a:latin typeface="Noto Serif" panose="02020600060500020200" pitchFamily="18" charset="0"/>
              </a:rPr>
              <a:t>) form allows you to be considered for federal student aid. In addition, states and colleges use FAFSA information to award their own grants, scholarships, and loans. But, since some aid is limited, you have to meet the deadlines!</a:t>
            </a:r>
          </a:p>
          <a:p>
            <a:pPr algn="l">
              <a:spcAft>
                <a:spcPts val="600"/>
              </a:spcAft>
              <a:buNone/>
            </a:pPr>
            <a:r>
              <a:rPr lang="en-US" b="1" i="0">
                <a:solidFill>
                  <a:srgbClr val="040E13"/>
                </a:solidFill>
                <a:effectLst/>
                <a:latin typeface="News Cycle"/>
              </a:rPr>
              <a:t>2025–26 FAFSA</a:t>
            </a:r>
            <a:r>
              <a:rPr lang="en-US" b="1" i="0" baseline="30000">
                <a:solidFill>
                  <a:srgbClr val="040E13"/>
                </a:solidFill>
                <a:effectLst/>
                <a:latin typeface="News Cycle"/>
              </a:rPr>
              <a:t>®</a:t>
            </a:r>
            <a:r>
              <a:rPr lang="en-US" b="1" i="0">
                <a:solidFill>
                  <a:srgbClr val="040E13"/>
                </a:solidFill>
                <a:effectLst/>
                <a:latin typeface="News Cycle"/>
              </a:rPr>
              <a:t> Deadlines</a:t>
            </a:r>
          </a:p>
          <a:p>
            <a:pPr algn="l">
              <a:buNone/>
            </a:pPr>
            <a:r>
              <a:rPr lang="en-US" b="1" i="0">
                <a:solidFill>
                  <a:srgbClr val="040E13"/>
                </a:solidFill>
                <a:effectLst/>
                <a:latin typeface="News Cycle"/>
              </a:rPr>
              <a:t>Federal Deadlines</a:t>
            </a:r>
          </a:p>
          <a:p>
            <a:pPr algn="l"/>
            <a:r>
              <a:rPr lang="en-US" b="0" i="0">
                <a:solidFill>
                  <a:srgbClr val="212529"/>
                </a:solidFill>
                <a:effectLst/>
                <a:latin typeface="Noto Serif" panose="02020600060500020200" pitchFamily="18" charset="0"/>
              </a:rPr>
              <a:t>The FAFSA form must be submitted by 11:59 p.m. Central time (CT) on June 30, 2026. Any corrections or updates must be submitted by 11:59 p.m. CT on Sept. 12, 2026.</a:t>
            </a:r>
          </a:p>
          <a:p>
            <a:r>
              <a:rPr lang="en-US" sz="2800" b="1" cap="none" spc="0">
                <a:ln w="13462">
                  <a:solidFill>
                    <a:srgbClr val="C2D867"/>
                  </a:solidFill>
                  <a:prstDash val="solid"/>
                </a:ln>
                <a:solidFill>
                  <a:schemeClr val="tx1">
                    <a:lumMod val="85000"/>
                    <a:lumOff val="15000"/>
                  </a:schemeClr>
                </a:solidFill>
                <a:effectLst>
                  <a:outerShdw dist="38100" dir="2700000" algn="bl" rotWithShape="0">
                    <a:schemeClr val="accent5"/>
                  </a:outerShdw>
                </a:effectLst>
              </a:rPr>
              <a:t>Use the following link to start your FAFSA application:</a:t>
            </a:r>
          </a:p>
          <a:p>
            <a:r>
              <a:rPr lang="en-US" sz="1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a:solidFill>
                  <a:prstClr val="white"/>
                </a:solidFill>
                <a:latin typeface="Calibri" panose="020F0502020204030204"/>
                <a:hlinkClick r:id="rId5">
                  <a:extLst>
                    <a:ext uri="{A12FA001-AC4F-418D-AE19-62706E023703}">
                      <ahyp:hlinkClr xmlns:ahyp="http://schemas.microsoft.com/office/drawing/2018/hyperlinkcolor" val="tx"/>
                    </a:ext>
                  </a:extLst>
                </a:hlinkClick>
              </a:rPr>
              <a:t>FAFSA</a:t>
            </a:r>
            <a:r>
              <a:rPr lang="en-US" sz="1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5"/>
              </a:rPr>
              <a:t> </a:t>
            </a:r>
            <a:r>
              <a:rPr lang="en-US" sz="2400">
                <a:solidFill>
                  <a:prstClr val="white"/>
                </a:solidFill>
                <a:latin typeface="Calibri" panose="020F0502020204030204"/>
                <a:hlinkClick r:id="rId5">
                  <a:extLst>
                    <a:ext uri="{A12FA001-AC4F-418D-AE19-62706E023703}">
                      <ahyp:hlinkClr xmlns:ahyp="http://schemas.microsoft.com/office/drawing/2018/hyperlinkcolor" val="tx"/>
                    </a:ext>
                  </a:extLst>
                </a:hlinkClick>
              </a:rPr>
              <a:t>online</a:t>
            </a:r>
            <a:r>
              <a:rPr lang="en-US" sz="1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5"/>
              </a:rPr>
              <a:t> </a:t>
            </a:r>
            <a:r>
              <a:rPr lang="en-US" sz="2400">
                <a:solidFill>
                  <a:prstClr val="white"/>
                </a:solidFill>
                <a:latin typeface="Calibri" panose="020F0502020204030204"/>
                <a:hlinkClick r:id="rId5">
                  <a:extLst>
                    <a:ext uri="{A12FA001-AC4F-418D-AE19-62706E023703}">
                      <ahyp:hlinkClr xmlns:ahyp="http://schemas.microsoft.com/office/drawing/2018/hyperlinkcolor" val="tx"/>
                    </a:ext>
                  </a:extLst>
                </a:hlinkClick>
              </a:rPr>
              <a:t>application</a:t>
            </a:r>
            <a:endParaRPr lang="en-US" sz="2400">
              <a:solidFill>
                <a:prstClr val="white"/>
              </a:solidFill>
              <a:latin typeface="Calibri" panose="020F0502020204030204"/>
            </a:endParaRPr>
          </a:p>
        </p:txBody>
      </p:sp>
      <p:graphicFrame>
        <p:nvGraphicFramePr>
          <p:cNvPr id="11" name="Diagram 10" descr="Link to FAQ's and Types of Aid available ">
            <a:extLst>
              <a:ext uri="{FF2B5EF4-FFF2-40B4-BE49-F238E27FC236}">
                <a16:creationId xmlns:a16="http://schemas.microsoft.com/office/drawing/2014/main" id="{DC5BF6D0-E736-7557-4956-17C7FB53D011}"/>
              </a:ext>
            </a:extLst>
          </p:cNvPr>
          <p:cNvGraphicFramePr/>
          <p:nvPr>
            <p:extLst>
              <p:ext uri="{D42A27DB-BD31-4B8C-83A1-F6EECF244321}">
                <p14:modId xmlns:p14="http://schemas.microsoft.com/office/powerpoint/2010/main" val="3034358190"/>
              </p:ext>
            </p:extLst>
          </p:nvPr>
        </p:nvGraphicFramePr>
        <p:xfrm>
          <a:off x="3787697" y="5064006"/>
          <a:ext cx="1642348" cy="11536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264665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8AFA0-14FF-DDA9-45A0-43E8949C9295}"/>
              </a:ext>
              <a:ext uri="{C183D7F6-B498-43B3-948B-1728B52AA6E4}">
                <adec:decorative xmlns:adec="http://schemas.microsoft.com/office/drawing/2017/decorative" val="1"/>
              </a:ext>
            </a:extLst>
          </p:cNvPr>
          <p:cNvPicPr>
            <a:picLocks noChangeAspect="1"/>
          </p:cNvPicPr>
          <p:nvPr/>
        </p:nvPicPr>
        <p:blipFill>
          <a:blip r:embed="rId2"/>
          <a:srcRect t="19"/>
          <a:stretch/>
        </p:blipFill>
        <p:spPr>
          <a:xfrm>
            <a:off x="0" y="-1588"/>
            <a:ext cx="12191980" cy="6856718"/>
          </a:xfrm>
          <a:prstGeom prst="rect">
            <a:avLst/>
          </a:prstGeom>
        </p:spPr>
      </p:pic>
      <p:sp>
        <p:nvSpPr>
          <p:cNvPr id="2" name="Title 1" descr="State University System Map of Florida">
            <a:extLst>
              <a:ext uri="{FF2B5EF4-FFF2-40B4-BE49-F238E27FC236}">
                <a16:creationId xmlns:a16="http://schemas.microsoft.com/office/drawing/2014/main" id="{9A95A9C2-E7EF-6316-2CF9-B678B47B3802}"/>
              </a:ext>
            </a:extLst>
          </p:cNvPr>
          <p:cNvSpPr>
            <a:spLocks noGrp="1"/>
          </p:cNvSpPr>
          <p:nvPr>
            <p:ph type="title"/>
          </p:nvPr>
        </p:nvSpPr>
        <p:spPr>
          <a:xfrm>
            <a:off x="588829" y="122726"/>
            <a:ext cx="5381638" cy="1555262"/>
          </a:xfrm>
        </p:spPr>
        <p:txBody>
          <a:bodyPr>
            <a:noAutofit/>
          </a:bodyPr>
          <a:lstStyle/>
          <a:p>
            <a:r>
              <a:rPr lang="en-US" sz="4000" b="1">
                <a:solidFill>
                  <a:srgbClr val="5F294E"/>
                </a:solidFill>
              </a:rPr>
              <a:t>State University System Map of Florida</a:t>
            </a:r>
            <a:endParaRPr lang="en-US" sz="4000"/>
          </a:p>
        </p:txBody>
      </p:sp>
      <p:pic>
        <p:nvPicPr>
          <p:cNvPr id="8" name="Content Placeholder 7">
            <a:extLst>
              <a:ext uri="{FF2B5EF4-FFF2-40B4-BE49-F238E27FC236}">
                <a16:creationId xmlns:a16="http://schemas.microsoft.com/office/drawing/2014/main" id="{1BCFC5E5-99E4-CD7C-C27E-E1C4CA57198A}"/>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l="6250" t="6232" r="5884" b="4558"/>
          <a:stretch/>
        </p:blipFill>
        <p:spPr>
          <a:xfrm>
            <a:off x="6559296" y="458788"/>
            <a:ext cx="5043875" cy="4613084"/>
          </a:xfrm>
          <a:prstGeom prst="snip2DiagRect">
            <a:avLst/>
          </a:prstGeom>
          <a:solidFill>
            <a:srgbClr val="FFFFFF">
              <a:shade val="85000"/>
            </a:srgbClr>
          </a:solidFill>
          <a:ln w="88900" cap="sq">
            <a:solidFill>
              <a:srgbClr val="FFFFFF"/>
            </a:solidFill>
            <a:miter lim="800000"/>
          </a:ln>
          <a:effectLst>
            <a:glow rad="228600">
              <a:srgbClr val="5F294E"/>
            </a:glow>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Text Placeholder 3">
            <a:extLst>
              <a:ext uri="{FF2B5EF4-FFF2-40B4-BE49-F238E27FC236}">
                <a16:creationId xmlns:a16="http://schemas.microsoft.com/office/drawing/2014/main" id="{1375BB5E-A17F-EC29-C1EE-DF4AD75E7019}"/>
              </a:ext>
            </a:extLst>
          </p:cNvPr>
          <p:cNvSpPr>
            <a:spLocks noGrp="1"/>
          </p:cNvSpPr>
          <p:nvPr>
            <p:ph type="body" sz="half" idx="2"/>
          </p:nvPr>
        </p:nvSpPr>
        <p:spPr>
          <a:xfrm>
            <a:off x="588829" y="1803400"/>
            <a:ext cx="3932237" cy="4552950"/>
          </a:xfrm>
        </p:spPr>
        <p:txBody>
          <a:bodyPr>
            <a:noAutofit/>
          </a:bodyPr>
          <a:lstStyle/>
          <a:p>
            <a:pPr marL="342900" indent="-342900">
              <a:buFont typeface="+mj-lt"/>
              <a:buAutoNum type="arabicPeriod"/>
            </a:pPr>
            <a:r>
              <a:rPr lang="en-US">
                <a:hlinkClick r:id="rId4"/>
              </a:rPr>
              <a:t>Florida Agricultural and Mechanical University</a:t>
            </a:r>
            <a:endParaRPr lang="en-US"/>
          </a:p>
          <a:p>
            <a:pPr marL="342900" indent="-342900">
              <a:buFont typeface="+mj-lt"/>
              <a:buAutoNum type="arabicPeriod"/>
            </a:pPr>
            <a:r>
              <a:rPr lang="en-US">
                <a:hlinkClick r:id="rId5"/>
              </a:rPr>
              <a:t>Florida Atlantic University</a:t>
            </a:r>
            <a:endParaRPr lang="en-US"/>
          </a:p>
          <a:p>
            <a:pPr marL="342900" indent="-342900">
              <a:buFont typeface="+mj-lt"/>
              <a:buAutoNum type="arabicPeriod"/>
            </a:pPr>
            <a:r>
              <a:rPr lang="en-US">
                <a:hlinkClick r:id="rId6"/>
              </a:rPr>
              <a:t>Florida Gulf Coast University</a:t>
            </a:r>
            <a:endParaRPr lang="en-US"/>
          </a:p>
          <a:p>
            <a:pPr marL="342900" indent="-342900">
              <a:buFont typeface="+mj-lt"/>
              <a:buAutoNum type="arabicPeriod"/>
            </a:pPr>
            <a:r>
              <a:rPr lang="en-US">
                <a:hlinkClick r:id="rId7"/>
              </a:rPr>
              <a:t>Florida International University</a:t>
            </a:r>
            <a:endParaRPr lang="en-US"/>
          </a:p>
          <a:p>
            <a:pPr marL="342900" indent="-342900">
              <a:buFont typeface="+mj-lt"/>
              <a:buAutoNum type="arabicPeriod"/>
            </a:pPr>
            <a:r>
              <a:rPr lang="en-US">
                <a:hlinkClick r:id="rId8"/>
              </a:rPr>
              <a:t>Florida Polytechnic University</a:t>
            </a:r>
            <a:endParaRPr lang="en-US"/>
          </a:p>
          <a:p>
            <a:pPr marL="342900" indent="-342900">
              <a:buFont typeface="+mj-lt"/>
              <a:buAutoNum type="arabicPeriod"/>
            </a:pPr>
            <a:r>
              <a:rPr lang="en-US">
                <a:hlinkClick r:id="rId9"/>
              </a:rPr>
              <a:t>Florida State University</a:t>
            </a:r>
            <a:endParaRPr lang="en-US"/>
          </a:p>
          <a:p>
            <a:pPr marL="342900" indent="-342900">
              <a:buFont typeface="+mj-lt"/>
              <a:buAutoNum type="arabicPeriod"/>
            </a:pPr>
            <a:r>
              <a:rPr lang="en-US">
                <a:hlinkClick r:id="rId10"/>
              </a:rPr>
              <a:t>New College of Florida</a:t>
            </a:r>
            <a:endParaRPr lang="en-US"/>
          </a:p>
          <a:p>
            <a:pPr marL="342900" indent="-342900">
              <a:buFont typeface="+mj-lt"/>
              <a:buAutoNum type="arabicPeriod"/>
            </a:pPr>
            <a:r>
              <a:rPr lang="en-US">
                <a:hlinkClick r:id="rId11"/>
              </a:rPr>
              <a:t>University of Florida</a:t>
            </a:r>
            <a:endParaRPr lang="en-US"/>
          </a:p>
          <a:p>
            <a:pPr marL="342900" indent="-342900">
              <a:buFont typeface="+mj-lt"/>
              <a:buAutoNum type="arabicPeriod"/>
            </a:pPr>
            <a:r>
              <a:rPr lang="en-US">
                <a:hlinkClick r:id="rId12"/>
              </a:rPr>
              <a:t>University of Central of Central Florida</a:t>
            </a:r>
            <a:endParaRPr lang="en-US"/>
          </a:p>
          <a:p>
            <a:pPr marL="342900" indent="-342900">
              <a:buFont typeface="+mj-lt"/>
              <a:buAutoNum type="arabicPeriod"/>
            </a:pPr>
            <a:r>
              <a:rPr lang="en-US">
                <a:hlinkClick r:id="rId13"/>
              </a:rPr>
              <a:t>University of North Florida</a:t>
            </a:r>
            <a:endParaRPr lang="en-US"/>
          </a:p>
          <a:p>
            <a:pPr marL="342900" indent="-342900">
              <a:buFont typeface="+mj-lt"/>
              <a:buAutoNum type="arabicPeriod"/>
            </a:pPr>
            <a:r>
              <a:rPr lang="en-US">
                <a:hlinkClick r:id="rId14"/>
              </a:rPr>
              <a:t>University of South Florida</a:t>
            </a:r>
            <a:endParaRPr lang="en-US"/>
          </a:p>
          <a:p>
            <a:pPr marL="342900" indent="-342900">
              <a:buFont typeface="+mj-lt"/>
              <a:buAutoNum type="arabicPeriod"/>
            </a:pPr>
            <a:r>
              <a:rPr lang="en-US">
                <a:hlinkClick r:id="rId15"/>
              </a:rPr>
              <a:t>University of West Florida</a:t>
            </a:r>
            <a:endParaRPr lang="en-US"/>
          </a:p>
        </p:txBody>
      </p:sp>
      <p:sp>
        <p:nvSpPr>
          <p:cNvPr id="5" name="Slide Number Placeholder 4">
            <a:extLst>
              <a:ext uri="{FF2B5EF4-FFF2-40B4-BE49-F238E27FC236}">
                <a16:creationId xmlns:a16="http://schemas.microsoft.com/office/drawing/2014/main" id="{371A5E7F-2AB3-2C47-80EA-228DDF17CC62}"/>
              </a:ext>
            </a:extLst>
          </p:cNvPr>
          <p:cNvSpPr>
            <a:spLocks noGrp="1"/>
          </p:cNvSpPr>
          <p:nvPr>
            <p:ph type="sldNum" sz="quarter" idx="12"/>
          </p:nvPr>
        </p:nvSpPr>
        <p:spPr>
          <a:xfrm>
            <a:off x="5603748" y="6370149"/>
            <a:ext cx="984504" cy="365125"/>
          </a:xfrm>
        </p:spPr>
        <p:txBody>
          <a:bodyPr/>
          <a:lstStyle/>
          <a:p>
            <a:pPr algn="ctr"/>
            <a:fld id="{9FC82D0D-F5EF-A642-A538-57F24CF55E15}" type="slidenum">
              <a:rPr lang="en-US" smtClean="0"/>
              <a:pPr algn="ctr"/>
              <a:t>23</a:t>
            </a:fld>
            <a:endParaRPr lang="en-US"/>
          </a:p>
        </p:txBody>
      </p:sp>
      <p:pic>
        <p:nvPicPr>
          <p:cNvPr id="10" name="Picture 9" descr="A orange with flowers and leaves">
            <a:extLst>
              <a:ext uri="{FF2B5EF4-FFF2-40B4-BE49-F238E27FC236}">
                <a16:creationId xmlns:a16="http://schemas.microsoft.com/office/drawing/2014/main" id="{506346E9-C7E6-6B94-5C6C-03D9F6041A09}"/>
              </a:ext>
            </a:extLst>
          </p:cNvPr>
          <p:cNvPicPr>
            <a:picLocks noChangeAspect="1"/>
          </p:cNvPicPr>
          <p:nvPr/>
        </p:nvPicPr>
        <p:blipFill>
          <a:blip r:embed="rId16"/>
          <a:srcRect t="16667" b="16667"/>
          <a:stretch/>
        </p:blipFill>
        <p:spPr>
          <a:xfrm rot="1141617">
            <a:off x="5050678" y="3248949"/>
            <a:ext cx="3057135" cy="2038090"/>
          </a:xfrm>
          <a:prstGeom prst="roundRect">
            <a:avLst>
              <a:gd name="adj" fmla="val 16667"/>
            </a:avLst>
          </a:prstGeom>
          <a:ln>
            <a:noFill/>
          </a:ln>
          <a:effectLst>
            <a:outerShdw blurRad="152400" dist="12000" dir="900000" sy="98000" kx="110000" ky="200000" algn="tl" rotWithShape="0">
              <a:srgbClr val="000000">
                <a:alpha val="30000"/>
              </a:srgbClr>
            </a:outerShdw>
            <a:softEdge rad="31750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7432804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t="19"/>
          <a:stretch/>
        </p:blipFill>
        <p:spPr>
          <a:xfrm>
            <a:off x="0" y="1282"/>
            <a:ext cx="12191980" cy="6856718"/>
          </a:xfrm>
          <a:prstGeom prst="rect">
            <a:avLst/>
          </a:prstGeom>
        </p:spPr>
      </p:pic>
      <p:pic>
        <p:nvPicPr>
          <p:cNvPr id="1026" name="Picture 2">
            <a:extLst>
              <a:ext uri="{FF2B5EF4-FFF2-40B4-BE49-F238E27FC236}">
                <a16:creationId xmlns:a16="http://schemas.microsoft.com/office/drawing/2014/main" id="{0659E267-7A38-385F-26AD-ECD5489C3B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982" y="-657005"/>
            <a:ext cx="7824083" cy="7243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4FAA72-2796-A966-07AA-7D643D455D6E}"/>
              </a:ext>
            </a:extLst>
          </p:cNvPr>
          <p:cNvSpPr>
            <a:spLocks noGrp="1"/>
          </p:cNvSpPr>
          <p:nvPr>
            <p:ph type="title"/>
          </p:nvPr>
        </p:nvSpPr>
        <p:spPr>
          <a:xfrm>
            <a:off x="235528" y="271461"/>
            <a:ext cx="10515600" cy="1325563"/>
          </a:xfrm>
        </p:spPr>
        <p:txBody>
          <a:bodyPr>
            <a:normAutofit/>
          </a:bodyPr>
          <a:lstStyle/>
          <a:p>
            <a:r>
              <a:rPr lang="en-US" sz="3600" b="1">
                <a:solidFill>
                  <a:srgbClr val="5F294E"/>
                </a:solidFill>
              </a:rPr>
              <a:t>Florida College System</a:t>
            </a:r>
          </a:p>
        </p:txBody>
      </p:sp>
      <p:sp>
        <p:nvSpPr>
          <p:cNvPr id="12" name="Content Placeholder 11">
            <a:extLst>
              <a:ext uri="{FF2B5EF4-FFF2-40B4-BE49-F238E27FC236}">
                <a16:creationId xmlns:a16="http://schemas.microsoft.com/office/drawing/2014/main" id="{CE121E42-DF08-1EAC-42A4-D8590DCF7D3F}"/>
              </a:ext>
            </a:extLst>
          </p:cNvPr>
          <p:cNvSpPr>
            <a:spLocks noGrp="1"/>
          </p:cNvSpPr>
          <p:nvPr>
            <p:ph idx="1"/>
          </p:nvPr>
        </p:nvSpPr>
        <p:spPr>
          <a:xfrm>
            <a:off x="311727" y="1253331"/>
            <a:ext cx="6049744" cy="4929260"/>
          </a:xfrm>
        </p:spPr>
        <p:txBody>
          <a:bodyPr numCol="2">
            <a:noAutofit/>
          </a:bodyPr>
          <a:lstStyle/>
          <a:p>
            <a:pPr marL="0" indent="0" algn="l" fontAlgn="base">
              <a:buNone/>
            </a:pPr>
            <a:r>
              <a:rPr lang="en-US" sz="1400" b="0" i="0" u="none" strike="noStrike">
                <a:effectLst/>
                <a:hlinkClick r:id="rId5">
                  <a:extLst>
                    <a:ext uri="{A12FA001-AC4F-418D-AE19-62706E023703}">
                      <ahyp:hlinkClr xmlns:ahyp="http://schemas.microsoft.com/office/drawing/2018/hyperlinkcolor" val="tx"/>
                    </a:ext>
                  </a:extLst>
                </a:hlinkClick>
              </a:rPr>
              <a:t>Broward College</a:t>
            </a:r>
            <a:endParaRPr lang="en-US" sz="1400" b="0" i="0">
              <a:effectLst/>
            </a:endParaRPr>
          </a:p>
          <a:p>
            <a:pPr marL="0" indent="0" algn="l" fontAlgn="base">
              <a:buNone/>
            </a:pPr>
            <a:r>
              <a:rPr lang="en-US" sz="1400" b="0" i="0" u="none" strike="noStrike">
                <a:effectLst/>
                <a:hlinkClick r:id="rId6">
                  <a:extLst>
                    <a:ext uri="{A12FA001-AC4F-418D-AE19-62706E023703}">
                      <ahyp:hlinkClr xmlns:ahyp="http://schemas.microsoft.com/office/drawing/2018/hyperlinkcolor" val="tx"/>
                    </a:ext>
                  </a:extLst>
                </a:hlinkClick>
              </a:rPr>
              <a:t>Chipola College</a:t>
            </a:r>
            <a:endParaRPr lang="en-US" sz="1400" b="0" i="0">
              <a:effectLst/>
            </a:endParaRPr>
          </a:p>
          <a:p>
            <a:pPr marL="0" indent="0" algn="l" fontAlgn="base">
              <a:buNone/>
            </a:pPr>
            <a:r>
              <a:rPr lang="en-US" sz="1400" b="0" i="0" u="none" strike="noStrike">
                <a:effectLst/>
                <a:hlinkClick r:id="rId7">
                  <a:extLst>
                    <a:ext uri="{A12FA001-AC4F-418D-AE19-62706E023703}">
                      <ahyp:hlinkClr xmlns:ahyp="http://schemas.microsoft.com/office/drawing/2018/hyperlinkcolor" val="tx"/>
                    </a:ext>
                  </a:extLst>
                </a:hlinkClick>
              </a:rPr>
              <a:t>College of Central Florida</a:t>
            </a:r>
            <a:endParaRPr lang="en-US" sz="1400" b="0" i="0">
              <a:effectLst/>
            </a:endParaRPr>
          </a:p>
          <a:p>
            <a:pPr marL="0" indent="0" algn="l" fontAlgn="base">
              <a:buNone/>
            </a:pPr>
            <a:r>
              <a:rPr lang="en-US" sz="1400" b="0" i="0" u="none" strike="noStrike">
                <a:effectLst/>
                <a:hlinkClick r:id="rId8">
                  <a:extLst>
                    <a:ext uri="{A12FA001-AC4F-418D-AE19-62706E023703}">
                      <ahyp:hlinkClr xmlns:ahyp="http://schemas.microsoft.com/office/drawing/2018/hyperlinkcolor" val="tx"/>
                    </a:ext>
                  </a:extLst>
                </a:hlinkClick>
              </a:rPr>
              <a:t>College of the Florida Keys</a:t>
            </a:r>
            <a:endParaRPr lang="en-US" sz="1400" b="0" i="0">
              <a:effectLst/>
            </a:endParaRPr>
          </a:p>
          <a:p>
            <a:pPr marL="0" indent="0" algn="l" fontAlgn="base">
              <a:buNone/>
            </a:pPr>
            <a:r>
              <a:rPr lang="en-US" sz="1400" b="0" i="0" u="none" strike="noStrike">
                <a:effectLst/>
                <a:hlinkClick r:id="rId9">
                  <a:extLst>
                    <a:ext uri="{A12FA001-AC4F-418D-AE19-62706E023703}">
                      <ahyp:hlinkClr xmlns:ahyp="http://schemas.microsoft.com/office/drawing/2018/hyperlinkcolor" val="tx"/>
                    </a:ext>
                  </a:extLst>
                </a:hlinkClick>
              </a:rPr>
              <a:t>Daytona State College</a:t>
            </a:r>
            <a:endParaRPr lang="en-US" sz="1400" b="0" i="0">
              <a:effectLst/>
            </a:endParaRPr>
          </a:p>
          <a:p>
            <a:pPr marL="0" indent="0" algn="l" fontAlgn="base">
              <a:buNone/>
            </a:pPr>
            <a:r>
              <a:rPr lang="en-US" sz="1400" b="0" i="0" u="none" strike="noStrike">
                <a:effectLst/>
                <a:hlinkClick r:id="rId10">
                  <a:extLst>
                    <a:ext uri="{A12FA001-AC4F-418D-AE19-62706E023703}">
                      <ahyp:hlinkClr xmlns:ahyp="http://schemas.microsoft.com/office/drawing/2018/hyperlinkcolor" val="tx"/>
                    </a:ext>
                  </a:extLst>
                </a:hlinkClick>
              </a:rPr>
              <a:t>Eastern Florida State College</a:t>
            </a:r>
            <a:endParaRPr lang="en-US" sz="1400" b="0" i="0">
              <a:effectLst/>
            </a:endParaRPr>
          </a:p>
          <a:p>
            <a:pPr marL="0" indent="0" algn="l" fontAlgn="base">
              <a:buNone/>
            </a:pPr>
            <a:r>
              <a:rPr lang="en-US" sz="1400" b="0" i="0" u="none" strike="noStrike">
                <a:effectLst/>
                <a:hlinkClick r:id="rId11">
                  <a:extLst>
                    <a:ext uri="{A12FA001-AC4F-418D-AE19-62706E023703}">
                      <ahyp:hlinkClr xmlns:ahyp="http://schemas.microsoft.com/office/drawing/2018/hyperlinkcolor" val="tx"/>
                    </a:ext>
                  </a:extLst>
                </a:hlinkClick>
              </a:rPr>
              <a:t>Florida Gateway College</a:t>
            </a:r>
            <a:endParaRPr lang="en-US" sz="1400" b="0" i="0">
              <a:effectLst/>
            </a:endParaRPr>
          </a:p>
          <a:p>
            <a:pPr marL="0" indent="0" algn="l" fontAlgn="base">
              <a:buNone/>
            </a:pPr>
            <a:r>
              <a:rPr lang="en-US" sz="1400" b="0" i="0" u="none" strike="noStrike">
                <a:effectLst/>
                <a:hlinkClick r:id="rId12">
                  <a:extLst>
                    <a:ext uri="{A12FA001-AC4F-418D-AE19-62706E023703}">
                      <ahyp:hlinkClr xmlns:ahyp="http://schemas.microsoft.com/office/drawing/2018/hyperlinkcolor" val="tx"/>
                    </a:ext>
                  </a:extLst>
                </a:hlinkClick>
              </a:rPr>
              <a:t>Florida SouthWestern State College</a:t>
            </a:r>
            <a:endParaRPr lang="en-US" sz="1400" b="0" i="0">
              <a:effectLst/>
            </a:endParaRPr>
          </a:p>
          <a:p>
            <a:pPr marL="0" indent="0" algn="l" fontAlgn="base">
              <a:buNone/>
            </a:pPr>
            <a:r>
              <a:rPr lang="en-US" sz="1400" b="0" i="0" u="none" strike="noStrike">
                <a:effectLst/>
                <a:hlinkClick r:id="rId13">
                  <a:extLst>
                    <a:ext uri="{A12FA001-AC4F-418D-AE19-62706E023703}">
                      <ahyp:hlinkClr xmlns:ahyp="http://schemas.microsoft.com/office/drawing/2018/hyperlinkcolor" val="tx"/>
                    </a:ext>
                  </a:extLst>
                </a:hlinkClick>
              </a:rPr>
              <a:t>Florida State College at Jacksonville</a:t>
            </a:r>
            <a:endParaRPr lang="en-US" sz="1400" b="0" i="0">
              <a:effectLst/>
            </a:endParaRPr>
          </a:p>
          <a:p>
            <a:pPr marL="0" indent="0" algn="l" fontAlgn="base">
              <a:buNone/>
            </a:pPr>
            <a:r>
              <a:rPr lang="en-US" sz="1400" b="0" i="0" u="none" strike="noStrike">
                <a:effectLst/>
                <a:hlinkClick r:id="rId14">
                  <a:extLst>
                    <a:ext uri="{A12FA001-AC4F-418D-AE19-62706E023703}">
                      <ahyp:hlinkClr xmlns:ahyp="http://schemas.microsoft.com/office/drawing/2018/hyperlinkcolor" val="tx"/>
                    </a:ext>
                  </a:extLst>
                </a:hlinkClick>
              </a:rPr>
              <a:t>Gulf Coast State College</a:t>
            </a:r>
            <a:endParaRPr lang="en-US" sz="1400" b="0" i="0">
              <a:effectLst/>
            </a:endParaRPr>
          </a:p>
          <a:p>
            <a:pPr marL="0" indent="0" algn="l" fontAlgn="base">
              <a:buNone/>
            </a:pPr>
            <a:r>
              <a:rPr lang="en-US" sz="1400" b="0" i="0" u="none" strike="noStrike">
                <a:effectLst/>
                <a:hlinkClick r:id="rId15">
                  <a:extLst>
                    <a:ext uri="{A12FA001-AC4F-418D-AE19-62706E023703}">
                      <ahyp:hlinkClr xmlns:ahyp="http://schemas.microsoft.com/office/drawing/2018/hyperlinkcolor" val="tx"/>
                    </a:ext>
                  </a:extLst>
                </a:hlinkClick>
              </a:rPr>
              <a:t>Hillsborough Community College</a:t>
            </a:r>
            <a:endParaRPr lang="en-US" sz="1400" b="0" i="0">
              <a:effectLst/>
            </a:endParaRPr>
          </a:p>
          <a:p>
            <a:pPr marL="0" indent="0" algn="l" fontAlgn="base">
              <a:buNone/>
            </a:pPr>
            <a:r>
              <a:rPr lang="en-US" sz="1400" b="0" i="0" u="none" strike="noStrike">
                <a:effectLst/>
                <a:hlinkClick r:id="rId16">
                  <a:extLst>
                    <a:ext uri="{A12FA001-AC4F-418D-AE19-62706E023703}">
                      <ahyp:hlinkClr xmlns:ahyp="http://schemas.microsoft.com/office/drawing/2018/hyperlinkcolor" val="tx"/>
                    </a:ext>
                  </a:extLst>
                </a:hlinkClick>
              </a:rPr>
              <a:t>Indian River State College</a:t>
            </a:r>
            <a:endParaRPr lang="en-US" sz="1400" b="0" i="0">
              <a:effectLst/>
            </a:endParaRPr>
          </a:p>
          <a:p>
            <a:pPr marL="0" indent="0" algn="l" fontAlgn="base">
              <a:buNone/>
            </a:pPr>
            <a:r>
              <a:rPr lang="en-US" sz="1400" b="0" i="0" u="none" strike="noStrike">
                <a:effectLst/>
                <a:hlinkClick r:id="rId17">
                  <a:extLst>
                    <a:ext uri="{A12FA001-AC4F-418D-AE19-62706E023703}">
                      <ahyp:hlinkClr xmlns:ahyp="http://schemas.microsoft.com/office/drawing/2018/hyperlinkcolor" val="tx"/>
                    </a:ext>
                  </a:extLst>
                </a:hlinkClick>
              </a:rPr>
              <a:t>Lake-Sumter State College</a:t>
            </a:r>
            <a:endParaRPr lang="en-US" sz="1400" b="0" i="0">
              <a:effectLst/>
            </a:endParaRPr>
          </a:p>
          <a:p>
            <a:pPr marL="0" indent="0" algn="l" fontAlgn="base">
              <a:buNone/>
            </a:pPr>
            <a:r>
              <a:rPr lang="en-US" sz="1400" b="0" i="0" u="none" strike="noStrike">
                <a:effectLst/>
                <a:hlinkClick r:id="rId18">
                  <a:extLst>
                    <a:ext uri="{A12FA001-AC4F-418D-AE19-62706E023703}">
                      <ahyp:hlinkClr xmlns:ahyp="http://schemas.microsoft.com/office/drawing/2018/hyperlinkcolor" val="tx"/>
                    </a:ext>
                  </a:extLst>
                </a:hlinkClick>
              </a:rPr>
              <a:t>Miami Dade College</a:t>
            </a:r>
            <a:endParaRPr lang="en-US" sz="1400" b="0" i="0">
              <a:effectLst/>
            </a:endParaRPr>
          </a:p>
          <a:p>
            <a:pPr marL="0" indent="0" algn="l" fontAlgn="base">
              <a:buNone/>
            </a:pPr>
            <a:r>
              <a:rPr lang="en-US" sz="1400" b="0" i="0" u="none" strike="noStrike">
                <a:effectLst/>
                <a:hlinkClick r:id="rId19">
                  <a:extLst>
                    <a:ext uri="{A12FA001-AC4F-418D-AE19-62706E023703}">
                      <ahyp:hlinkClr xmlns:ahyp="http://schemas.microsoft.com/office/drawing/2018/hyperlinkcolor" val="tx"/>
                    </a:ext>
                  </a:extLst>
                </a:hlinkClick>
              </a:rPr>
              <a:t>North Florida College</a:t>
            </a:r>
            <a:endParaRPr lang="en-US" sz="1400" b="0" i="0">
              <a:effectLst/>
            </a:endParaRPr>
          </a:p>
          <a:p>
            <a:pPr marL="0" indent="0" algn="l" fontAlgn="base">
              <a:buNone/>
            </a:pPr>
            <a:r>
              <a:rPr lang="en-US" sz="1400" b="0" i="0" u="none" strike="noStrike">
                <a:effectLst/>
                <a:hlinkClick r:id="rId20">
                  <a:extLst>
                    <a:ext uri="{A12FA001-AC4F-418D-AE19-62706E023703}">
                      <ahyp:hlinkClr xmlns:ahyp="http://schemas.microsoft.com/office/drawing/2018/hyperlinkcolor" val="tx"/>
                    </a:ext>
                  </a:extLst>
                </a:hlinkClick>
              </a:rPr>
              <a:t>Northwest Florida State College</a:t>
            </a:r>
            <a:endParaRPr lang="en-US" sz="1400" b="0" i="0">
              <a:effectLst/>
            </a:endParaRPr>
          </a:p>
          <a:p>
            <a:pPr marL="0" indent="0" algn="l" fontAlgn="base">
              <a:buNone/>
            </a:pPr>
            <a:r>
              <a:rPr lang="en-US" sz="1400" b="0" i="0" u="none" strike="noStrike">
                <a:effectLst/>
                <a:hlinkClick r:id="rId21">
                  <a:extLst>
                    <a:ext uri="{A12FA001-AC4F-418D-AE19-62706E023703}">
                      <ahyp:hlinkClr xmlns:ahyp="http://schemas.microsoft.com/office/drawing/2018/hyperlinkcolor" val="tx"/>
                    </a:ext>
                  </a:extLst>
                </a:hlinkClick>
              </a:rPr>
              <a:t>Palm Beach State College</a:t>
            </a:r>
            <a:endParaRPr lang="en-US" sz="1400" b="0" i="0">
              <a:effectLst/>
            </a:endParaRPr>
          </a:p>
          <a:p>
            <a:pPr marL="0" indent="0" algn="l" fontAlgn="base">
              <a:buNone/>
            </a:pPr>
            <a:r>
              <a:rPr lang="en-US" sz="1400" b="0" i="0" u="none" strike="noStrike">
                <a:effectLst/>
                <a:hlinkClick r:id="rId22">
                  <a:extLst>
                    <a:ext uri="{A12FA001-AC4F-418D-AE19-62706E023703}">
                      <ahyp:hlinkClr xmlns:ahyp="http://schemas.microsoft.com/office/drawing/2018/hyperlinkcolor" val="tx"/>
                    </a:ext>
                  </a:extLst>
                </a:hlinkClick>
              </a:rPr>
              <a:t>Pasco-Hernando State College</a:t>
            </a:r>
            <a:endParaRPr lang="en-US" sz="1400" b="0" i="0">
              <a:effectLst/>
            </a:endParaRPr>
          </a:p>
          <a:p>
            <a:pPr marL="0" indent="0" algn="l" fontAlgn="base">
              <a:buNone/>
            </a:pPr>
            <a:r>
              <a:rPr lang="en-US" sz="1400" b="0" i="0" u="none" strike="noStrike">
                <a:effectLst/>
                <a:hlinkClick r:id="rId23">
                  <a:extLst>
                    <a:ext uri="{A12FA001-AC4F-418D-AE19-62706E023703}">
                      <ahyp:hlinkClr xmlns:ahyp="http://schemas.microsoft.com/office/drawing/2018/hyperlinkcolor" val="tx"/>
                    </a:ext>
                  </a:extLst>
                </a:hlinkClick>
              </a:rPr>
              <a:t>Pensacola State College</a:t>
            </a:r>
            <a:endParaRPr lang="en-US" sz="1400" b="0" i="0">
              <a:effectLst/>
            </a:endParaRPr>
          </a:p>
          <a:p>
            <a:pPr marL="0" indent="0" algn="l" fontAlgn="base">
              <a:buNone/>
            </a:pPr>
            <a:r>
              <a:rPr lang="en-US" sz="1400" b="0" i="0" u="none" strike="noStrike">
                <a:effectLst/>
                <a:hlinkClick r:id="rId24">
                  <a:extLst>
                    <a:ext uri="{A12FA001-AC4F-418D-AE19-62706E023703}">
                      <ahyp:hlinkClr xmlns:ahyp="http://schemas.microsoft.com/office/drawing/2018/hyperlinkcolor" val="tx"/>
                    </a:ext>
                  </a:extLst>
                </a:hlinkClick>
              </a:rPr>
              <a:t>Polk State College</a:t>
            </a:r>
            <a:endParaRPr lang="en-US" sz="1400" b="0" i="0">
              <a:effectLst/>
            </a:endParaRPr>
          </a:p>
          <a:p>
            <a:pPr marL="0" indent="0" algn="l" fontAlgn="base">
              <a:buNone/>
            </a:pPr>
            <a:r>
              <a:rPr lang="en-US" sz="1400" b="0" i="0" u="none" strike="noStrike">
                <a:effectLst/>
                <a:hlinkClick r:id="rId25">
                  <a:extLst>
                    <a:ext uri="{A12FA001-AC4F-418D-AE19-62706E023703}">
                      <ahyp:hlinkClr xmlns:ahyp="http://schemas.microsoft.com/office/drawing/2018/hyperlinkcolor" val="tx"/>
                    </a:ext>
                  </a:extLst>
                </a:hlinkClick>
              </a:rPr>
              <a:t>St. Johns River State College</a:t>
            </a:r>
            <a:endParaRPr lang="en-US" sz="1400" b="0" i="0">
              <a:effectLst/>
            </a:endParaRPr>
          </a:p>
          <a:p>
            <a:pPr marL="0" indent="0" algn="l" fontAlgn="base">
              <a:buNone/>
            </a:pPr>
            <a:r>
              <a:rPr lang="en-US" sz="1400" b="0" i="0" u="none" strike="noStrike">
                <a:effectLst/>
                <a:hlinkClick r:id="rId26">
                  <a:extLst>
                    <a:ext uri="{A12FA001-AC4F-418D-AE19-62706E023703}">
                      <ahyp:hlinkClr xmlns:ahyp="http://schemas.microsoft.com/office/drawing/2018/hyperlinkcolor" val="tx"/>
                    </a:ext>
                  </a:extLst>
                </a:hlinkClick>
              </a:rPr>
              <a:t>St Petersburg College</a:t>
            </a:r>
            <a:endParaRPr lang="en-US" sz="1400" b="0" i="0">
              <a:effectLst/>
            </a:endParaRPr>
          </a:p>
          <a:p>
            <a:pPr marL="0" indent="0" algn="l" fontAlgn="base">
              <a:buNone/>
            </a:pPr>
            <a:r>
              <a:rPr lang="en-US" sz="1400" b="0" i="0" u="none" strike="noStrike">
                <a:effectLst/>
                <a:hlinkClick r:id="rId27">
                  <a:extLst>
                    <a:ext uri="{A12FA001-AC4F-418D-AE19-62706E023703}">
                      <ahyp:hlinkClr xmlns:ahyp="http://schemas.microsoft.com/office/drawing/2018/hyperlinkcolor" val="tx"/>
                    </a:ext>
                  </a:extLst>
                </a:hlinkClick>
              </a:rPr>
              <a:t>Santa Fe College</a:t>
            </a:r>
            <a:endParaRPr lang="en-US" sz="1400" b="0" i="0">
              <a:effectLst/>
            </a:endParaRPr>
          </a:p>
          <a:p>
            <a:pPr marL="0" indent="0" algn="l" fontAlgn="base">
              <a:buNone/>
            </a:pPr>
            <a:r>
              <a:rPr lang="en-US" sz="1400" b="0" i="0" u="none" strike="noStrike">
                <a:effectLst/>
                <a:hlinkClick r:id="rId28">
                  <a:extLst>
                    <a:ext uri="{A12FA001-AC4F-418D-AE19-62706E023703}">
                      <ahyp:hlinkClr xmlns:ahyp="http://schemas.microsoft.com/office/drawing/2018/hyperlinkcolor" val="tx"/>
                    </a:ext>
                  </a:extLst>
                </a:hlinkClick>
              </a:rPr>
              <a:t>Seminole State College of Florida</a:t>
            </a:r>
            <a:endParaRPr lang="en-US" sz="1400" b="0" i="0">
              <a:effectLst/>
            </a:endParaRPr>
          </a:p>
          <a:p>
            <a:pPr marL="0" indent="0" algn="l" fontAlgn="base">
              <a:buNone/>
            </a:pPr>
            <a:r>
              <a:rPr lang="en-US" sz="1400" b="0" i="0" u="none" strike="noStrike">
                <a:effectLst/>
                <a:hlinkClick r:id="rId29">
                  <a:extLst>
                    <a:ext uri="{A12FA001-AC4F-418D-AE19-62706E023703}">
                      <ahyp:hlinkClr xmlns:ahyp="http://schemas.microsoft.com/office/drawing/2018/hyperlinkcolor" val="tx"/>
                    </a:ext>
                  </a:extLst>
                </a:hlinkClick>
              </a:rPr>
              <a:t>South Florida State College</a:t>
            </a:r>
            <a:endParaRPr lang="en-US" sz="1400" b="0" i="0">
              <a:effectLst/>
            </a:endParaRPr>
          </a:p>
          <a:p>
            <a:pPr marL="0" indent="0" algn="l" fontAlgn="base">
              <a:buNone/>
            </a:pPr>
            <a:r>
              <a:rPr lang="en-US" sz="1400" b="0" i="0" u="none" strike="noStrike">
                <a:effectLst/>
                <a:hlinkClick r:id="rId30">
                  <a:extLst>
                    <a:ext uri="{A12FA001-AC4F-418D-AE19-62706E023703}">
                      <ahyp:hlinkClr xmlns:ahyp="http://schemas.microsoft.com/office/drawing/2018/hyperlinkcolor" val="tx"/>
                    </a:ext>
                  </a:extLst>
                </a:hlinkClick>
              </a:rPr>
              <a:t>State College of Florida, Manatee-Sarasota</a:t>
            </a:r>
            <a:endParaRPr lang="en-US" sz="1400" b="0" i="0">
              <a:effectLst/>
            </a:endParaRPr>
          </a:p>
          <a:p>
            <a:pPr marL="0" indent="0" algn="l" fontAlgn="base">
              <a:buNone/>
            </a:pPr>
            <a:r>
              <a:rPr lang="en-US" sz="1400" b="0" i="0" u="none" strike="noStrike">
                <a:effectLst/>
                <a:hlinkClick r:id="rId31">
                  <a:extLst>
                    <a:ext uri="{A12FA001-AC4F-418D-AE19-62706E023703}">
                      <ahyp:hlinkClr xmlns:ahyp="http://schemas.microsoft.com/office/drawing/2018/hyperlinkcolor" val="tx"/>
                    </a:ext>
                  </a:extLst>
                </a:hlinkClick>
              </a:rPr>
              <a:t>Tallahassee Community College</a:t>
            </a:r>
            <a:endParaRPr lang="en-US" sz="1400" b="0" i="0">
              <a:effectLst/>
            </a:endParaRPr>
          </a:p>
          <a:p>
            <a:pPr marL="0" indent="0" algn="l" fontAlgn="base">
              <a:buNone/>
            </a:pPr>
            <a:r>
              <a:rPr lang="en-US" sz="1400" b="0" i="0" u="none" strike="noStrike">
                <a:effectLst/>
                <a:hlinkClick r:id="rId32">
                  <a:extLst>
                    <a:ext uri="{A12FA001-AC4F-418D-AE19-62706E023703}">
                      <ahyp:hlinkClr xmlns:ahyp="http://schemas.microsoft.com/office/drawing/2018/hyperlinkcolor" val="tx"/>
                    </a:ext>
                  </a:extLst>
                </a:hlinkClick>
              </a:rPr>
              <a:t>Valencia College</a:t>
            </a:r>
            <a:endParaRPr lang="en-US" sz="1400" b="0" i="0">
              <a:effectLst/>
            </a:endParaRPr>
          </a:p>
        </p:txBody>
      </p:sp>
      <p:sp>
        <p:nvSpPr>
          <p:cNvPr id="3" name="Slide Number Placeholder 2">
            <a:extLst>
              <a:ext uri="{FF2B5EF4-FFF2-40B4-BE49-F238E27FC236}">
                <a16:creationId xmlns:a16="http://schemas.microsoft.com/office/drawing/2014/main" id="{6143077D-0A2C-D4F0-B118-D344BFC58354}"/>
              </a:ext>
            </a:extLst>
          </p:cNvPr>
          <p:cNvSpPr>
            <a:spLocks noGrp="1"/>
          </p:cNvSpPr>
          <p:nvPr>
            <p:ph type="sldNum" sz="quarter" idx="12"/>
          </p:nvPr>
        </p:nvSpPr>
        <p:spPr/>
        <p:txBody>
          <a:bodyPr/>
          <a:lstStyle/>
          <a:p>
            <a:fld id="{9FC82D0D-F5EF-A642-A538-57F24CF55E15}" type="slidenum">
              <a:rPr lang="en-US" smtClean="0"/>
              <a:t>24</a:t>
            </a:fld>
            <a:endParaRPr lang="en-US"/>
          </a:p>
        </p:txBody>
      </p:sp>
    </p:spTree>
    <p:extLst>
      <p:ext uri="{BB962C8B-B14F-4D97-AF65-F5344CB8AC3E}">
        <p14:creationId xmlns:p14="http://schemas.microsoft.com/office/powerpoint/2010/main" val="2222406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t="19"/>
          <a:stretch/>
        </p:blipFill>
        <p:spPr>
          <a:xfrm>
            <a:off x="-1504" y="1282"/>
            <a:ext cx="12191980" cy="6856718"/>
          </a:xfrm>
          <a:prstGeom prst="rect">
            <a:avLst/>
          </a:prstGeom>
        </p:spPr>
      </p:pic>
      <p:sp>
        <p:nvSpPr>
          <p:cNvPr id="3" name="TextBox 2">
            <a:extLst>
              <a:ext uri="{FF2B5EF4-FFF2-40B4-BE49-F238E27FC236}">
                <a16:creationId xmlns:a16="http://schemas.microsoft.com/office/drawing/2014/main" id="{62BBDF9F-F552-30E2-E66B-032C65BB2F20}"/>
              </a:ext>
            </a:extLst>
          </p:cNvPr>
          <p:cNvSpPr txBox="1"/>
          <p:nvPr/>
        </p:nvSpPr>
        <p:spPr>
          <a:xfrm>
            <a:off x="752475" y="904324"/>
            <a:ext cx="10687050" cy="5262979"/>
          </a:xfrm>
          <a:prstGeom prst="rect">
            <a:avLst/>
          </a:prstGeom>
          <a:noFill/>
        </p:spPr>
        <p:txBody>
          <a:bodyPr wrap="square" lIns="91440" tIns="45720" rIns="91440" bIns="45720" anchor="t">
            <a:spAutoFit/>
          </a:bodyPr>
          <a:lstStyle/>
          <a:p>
            <a:r>
              <a:rPr lang="en-US" sz="1400"/>
              <a:t>Adventist University of Health Sciences 		</a:t>
            </a:r>
            <a:r>
              <a:rPr lang="en-US" sz="1400">
                <a:hlinkClick r:id="rId4">
                  <a:extLst>
                    <a:ext uri="{A12FA001-AC4F-418D-AE19-62706E023703}">
                      <ahyp:hlinkClr xmlns:ahyp="http://schemas.microsoft.com/office/drawing/2018/hyperlinkcolor" val="tx"/>
                    </a:ext>
                  </a:extLst>
                </a:hlinkClick>
              </a:rPr>
              <a:t>www.adu.edu</a:t>
            </a:r>
            <a:r>
              <a:rPr lang="en-US" sz="1400"/>
              <a:t> 			Orlando</a:t>
            </a:r>
            <a:endParaRPr lang="en-US"/>
          </a:p>
          <a:p>
            <a:r>
              <a:rPr lang="en-US" sz="1400"/>
              <a:t>Ave Maria University			    	</a:t>
            </a:r>
            <a:r>
              <a:rPr lang="en-US" sz="1400">
                <a:hlinkClick r:id="rId5">
                  <a:extLst>
                    <a:ext uri="{A12FA001-AC4F-418D-AE19-62706E023703}">
                      <ahyp:hlinkClr xmlns:ahyp="http://schemas.microsoft.com/office/drawing/2018/hyperlinkcolor" val="tx"/>
                    </a:ext>
                  </a:extLst>
                </a:hlinkClick>
              </a:rPr>
              <a:t>www.avemaria.edu</a:t>
            </a:r>
            <a:r>
              <a:rPr lang="en-US" sz="1400"/>
              <a:t> 			Ave Maria</a:t>
            </a:r>
            <a:endParaRPr lang="en-US">
              <a:ea typeface="Calibri"/>
              <a:cs typeface="Calibri"/>
            </a:endParaRPr>
          </a:p>
          <a:p>
            <a:r>
              <a:rPr lang="en-US" sz="1400"/>
              <a:t>Barry University 			     </a:t>
            </a:r>
            <a:r>
              <a:rPr lang="en-US" sz="1400">
                <a:hlinkClick r:id="rId6">
                  <a:extLst>
                    <a:ext uri="{A12FA001-AC4F-418D-AE19-62706E023703}">
                      <ahyp:hlinkClr xmlns:ahyp="http://schemas.microsoft.com/office/drawing/2018/hyperlinkcolor" val="tx"/>
                    </a:ext>
                  </a:extLst>
                </a:hlinkClick>
              </a:rPr>
              <a:t>www.barry.edu</a:t>
            </a:r>
            <a:r>
              <a:rPr lang="en-US" sz="1400"/>
              <a:t> 	    		Miami Shores</a:t>
            </a:r>
            <a:endParaRPr lang="en-US" sz="1400">
              <a:ea typeface="Calibri"/>
              <a:cs typeface="Calibri"/>
            </a:endParaRPr>
          </a:p>
          <a:p>
            <a:r>
              <a:rPr lang="en-US" sz="1400"/>
              <a:t>Beacon College 			     </a:t>
            </a:r>
            <a:r>
              <a:rPr lang="en-US" sz="1400">
                <a:hlinkClick r:id="rId7">
                  <a:extLst>
                    <a:ext uri="{A12FA001-AC4F-418D-AE19-62706E023703}">
                      <ahyp:hlinkClr xmlns:ahyp="http://schemas.microsoft.com/office/drawing/2018/hyperlinkcolor" val="tx"/>
                    </a:ext>
                  </a:extLst>
                </a:hlinkClick>
              </a:rPr>
              <a:t>www.beaconcollege.edu</a:t>
            </a:r>
            <a:r>
              <a:rPr lang="en-US" sz="1400"/>
              <a:t>		Leesburg</a:t>
            </a:r>
          </a:p>
          <a:p>
            <a:r>
              <a:rPr lang="en-US" sz="1400"/>
              <a:t>Bethune Cookman University 		  	</a:t>
            </a:r>
            <a:r>
              <a:rPr lang="en-US" sz="1400">
                <a:hlinkClick r:id="rId8">
                  <a:extLst>
                    <a:ext uri="{A12FA001-AC4F-418D-AE19-62706E023703}">
                      <ahyp:hlinkClr xmlns:ahyp="http://schemas.microsoft.com/office/drawing/2018/hyperlinkcolor" val="tx"/>
                    </a:ext>
                  </a:extLst>
                </a:hlinkClick>
              </a:rPr>
              <a:t>www.cookman.edu</a:t>
            </a:r>
            <a:r>
              <a:rPr lang="en-US" sz="1400"/>
              <a:t>			Daytona Beach</a:t>
            </a:r>
            <a:endParaRPr lang="en-US" sz="1400">
              <a:ea typeface="Calibri"/>
              <a:cs typeface="Calibri"/>
            </a:endParaRPr>
          </a:p>
          <a:p>
            <a:r>
              <a:rPr lang="en-US" sz="1400"/>
              <a:t>Eckerd College 			     </a:t>
            </a:r>
            <a:r>
              <a:rPr lang="en-US" sz="1400">
                <a:hlinkClick r:id="rId9">
                  <a:extLst>
                    <a:ext uri="{A12FA001-AC4F-418D-AE19-62706E023703}">
                      <ahyp:hlinkClr xmlns:ahyp="http://schemas.microsoft.com/office/drawing/2018/hyperlinkcolor" val="tx"/>
                    </a:ext>
                  </a:extLst>
                </a:hlinkClick>
              </a:rPr>
              <a:t>www.eckerd.edu</a:t>
            </a:r>
            <a:r>
              <a:rPr lang="en-US" sz="1400"/>
              <a:t> 			St. Petersburg</a:t>
            </a:r>
            <a:endParaRPr lang="en-US" sz="1400">
              <a:ea typeface="Calibri" panose="020F0502020204030204"/>
              <a:cs typeface="Calibri" panose="020F0502020204030204"/>
            </a:endParaRPr>
          </a:p>
          <a:p>
            <a:r>
              <a:rPr lang="en-US" sz="1400"/>
              <a:t>Edward Waters College 		 	  	</a:t>
            </a:r>
            <a:r>
              <a:rPr lang="en-US" sz="1400">
                <a:hlinkClick r:id="rId10">
                  <a:extLst>
                    <a:ext uri="{A12FA001-AC4F-418D-AE19-62706E023703}">
                      <ahyp:hlinkClr xmlns:ahyp="http://schemas.microsoft.com/office/drawing/2018/hyperlinkcolor" val="tx"/>
                    </a:ext>
                  </a:extLst>
                </a:hlinkClick>
              </a:rPr>
              <a:t>www.ewc.edu</a:t>
            </a:r>
            <a:r>
              <a:rPr lang="en-US" sz="1400"/>
              <a:t> 			Jacksonville</a:t>
            </a:r>
            <a:endParaRPr lang="en-US" sz="1400">
              <a:ea typeface="Calibri"/>
              <a:cs typeface="Calibri"/>
            </a:endParaRPr>
          </a:p>
          <a:p>
            <a:r>
              <a:rPr lang="en-US" sz="1400"/>
              <a:t>Embry Riddle Aeronautical University		</a:t>
            </a:r>
            <a:r>
              <a:rPr lang="en-US" sz="1400">
                <a:hlinkClick r:id="rId11">
                  <a:extLst>
                    <a:ext uri="{A12FA001-AC4F-418D-AE19-62706E023703}">
                      <ahyp:hlinkClr xmlns:ahyp="http://schemas.microsoft.com/office/drawing/2018/hyperlinkcolor" val="tx"/>
                    </a:ext>
                  </a:extLst>
                </a:hlinkClick>
              </a:rPr>
              <a:t>www.erau.edu</a:t>
            </a:r>
            <a:r>
              <a:rPr lang="en-US" sz="1400"/>
              <a:t> 	 		Daytona Beach</a:t>
            </a:r>
            <a:endParaRPr lang="en-US" sz="1400">
              <a:ea typeface="Calibri"/>
              <a:cs typeface="Calibri"/>
            </a:endParaRPr>
          </a:p>
          <a:p>
            <a:r>
              <a:rPr lang="en-US" sz="1400"/>
              <a:t>Everglades University         		</a:t>
            </a:r>
            <a:r>
              <a:rPr lang="en-US" sz="1400">
                <a:hlinkClick r:id="rId12">
                  <a:extLst>
                    <a:ext uri="{A12FA001-AC4F-418D-AE19-62706E023703}">
                      <ahyp:hlinkClr xmlns:ahyp="http://schemas.microsoft.com/office/drawing/2018/hyperlinkcolor" val="tx"/>
                    </a:ext>
                  </a:extLst>
                </a:hlinkClick>
              </a:rPr>
              <a:t>www.evergladesuniversity.edu</a:t>
            </a:r>
            <a:r>
              <a:rPr lang="en-US" sz="1400"/>
              <a:t>  		Boca Raton</a:t>
            </a:r>
            <a:endParaRPr lang="en-US" sz="1400">
              <a:ea typeface="Calibri" panose="020F0502020204030204"/>
              <a:cs typeface="Calibri" panose="020F0502020204030204"/>
            </a:endParaRPr>
          </a:p>
          <a:p>
            <a:r>
              <a:rPr lang="en-US" sz="1400"/>
              <a:t>Flagler College 				</a:t>
            </a:r>
            <a:r>
              <a:rPr lang="en-US" sz="1400">
                <a:hlinkClick r:id="rId13">
                  <a:extLst>
                    <a:ext uri="{A12FA001-AC4F-418D-AE19-62706E023703}">
                      <ahyp:hlinkClr xmlns:ahyp="http://schemas.microsoft.com/office/drawing/2018/hyperlinkcolor" val="tx"/>
                    </a:ext>
                  </a:extLst>
                </a:hlinkClick>
              </a:rPr>
              <a:t>www.flagler.edu</a:t>
            </a:r>
            <a:r>
              <a:rPr lang="en-US" sz="1400"/>
              <a:t>  			St. Augustine</a:t>
            </a:r>
            <a:endParaRPr lang="en-US" sz="1400">
              <a:ea typeface="Calibri" panose="020F0502020204030204"/>
              <a:cs typeface="Calibri" panose="020F0502020204030204"/>
            </a:endParaRPr>
          </a:p>
          <a:p>
            <a:r>
              <a:rPr lang="en-US" sz="1400"/>
              <a:t>Florida College 				</a:t>
            </a:r>
            <a:r>
              <a:rPr lang="en-US" sz="1400">
                <a:hlinkClick r:id="rId14">
                  <a:extLst>
                    <a:ext uri="{A12FA001-AC4F-418D-AE19-62706E023703}">
                      <ahyp:hlinkClr xmlns:ahyp="http://schemas.microsoft.com/office/drawing/2018/hyperlinkcolor" val="tx"/>
                    </a:ext>
                  </a:extLst>
                </a:hlinkClick>
              </a:rPr>
              <a:t>www.floridacollege.edu</a:t>
            </a:r>
            <a:r>
              <a:rPr lang="en-US" sz="1400"/>
              <a:t> 		Temple Terrace</a:t>
            </a:r>
            <a:endParaRPr lang="en-US" sz="1400">
              <a:ea typeface="Calibri"/>
              <a:cs typeface="Calibri"/>
            </a:endParaRPr>
          </a:p>
          <a:p>
            <a:r>
              <a:rPr lang="en-US" sz="1400"/>
              <a:t>Florida Institute of Technology		   	</a:t>
            </a:r>
            <a:r>
              <a:rPr lang="en-US" sz="1400">
                <a:hlinkClick r:id="rId15">
                  <a:extLst>
                    <a:ext uri="{A12FA001-AC4F-418D-AE19-62706E023703}">
                      <ahyp:hlinkClr xmlns:ahyp="http://schemas.microsoft.com/office/drawing/2018/hyperlinkcolor" val="tx"/>
                    </a:ext>
                  </a:extLst>
                </a:hlinkClick>
              </a:rPr>
              <a:t>www.fit.edu</a:t>
            </a:r>
            <a:r>
              <a:rPr lang="en-US" sz="1400"/>
              <a:t>			Melbourne</a:t>
            </a:r>
          </a:p>
          <a:p>
            <a:r>
              <a:rPr lang="en-US" sz="1400"/>
              <a:t>Florida Memorial University 			</a:t>
            </a:r>
            <a:r>
              <a:rPr lang="en-US" sz="1400">
                <a:hlinkClick r:id="rId16">
                  <a:extLst>
                    <a:ext uri="{A12FA001-AC4F-418D-AE19-62706E023703}">
                      <ahyp:hlinkClr xmlns:ahyp="http://schemas.microsoft.com/office/drawing/2018/hyperlinkcolor" val="tx"/>
                    </a:ext>
                  </a:extLst>
                </a:hlinkClick>
              </a:rPr>
              <a:t>www.fmuniv.edu</a:t>
            </a:r>
            <a:r>
              <a:rPr lang="en-US" sz="1400"/>
              <a:t>			Miami</a:t>
            </a:r>
          </a:p>
          <a:p>
            <a:r>
              <a:rPr lang="en-US" sz="1400"/>
              <a:t>Florida Southern College 			</a:t>
            </a:r>
            <a:r>
              <a:rPr lang="en-US" sz="1400">
                <a:hlinkClick r:id="rId17">
                  <a:extLst>
                    <a:ext uri="{A12FA001-AC4F-418D-AE19-62706E023703}">
                      <ahyp:hlinkClr xmlns:ahyp="http://schemas.microsoft.com/office/drawing/2018/hyperlinkcolor" val="tx"/>
                    </a:ext>
                  </a:extLst>
                </a:hlinkClick>
              </a:rPr>
              <a:t>www.flsouthern.edu</a:t>
            </a:r>
            <a:r>
              <a:rPr lang="en-US" sz="1400"/>
              <a:t>			Lakeland</a:t>
            </a:r>
          </a:p>
          <a:p>
            <a:r>
              <a:rPr lang="en-US" sz="1400"/>
              <a:t>Hodges University 				</a:t>
            </a:r>
            <a:r>
              <a:rPr lang="en-US" sz="1400">
                <a:hlinkClick r:id="rId18">
                  <a:extLst>
                    <a:ext uri="{A12FA001-AC4F-418D-AE19-62706E023703}">
                      <ahyp:hlinkClr xmlns:ahyp="http://schemas.microsoft.com/office/drawing/2018/hyperlinkcolor" val="tx"/>
                    </a:ext>
                  </a:extLst>
                </a:hlinkClick>
              </a:rPr>
              <a:t>www.hodges.edu</a:t>
            </a:r>
            <a:r>
              <a:rPr lang="en-US" sz="1400"/>
              <a:t>	 		Naples</a:t>
            </a:r>
          </a:p>
          <a:p>
            <a:r>
              <a:rPr lang="en-US" sz="1400"/>
              <a:t>Jacksonville University 			 	</a:t>
            </a:r>
            <a:r>
              <a:rPr lang="en-US" sz="1400">
                <a:hlinkClick r:id="rId19">
                  <a:extLst>
                    <a:ext uri="{A12FA001-AC4F-418D-AE19-62706E023703}">
                      <ahyp:hlinkClr xmlns:ahyp="http://schemas.microsoft.com/office/drawing/2018/hyperlinkcolor" val="tx"/>
                    </a:ext>
                  </a:extLst>
                </a:hlinkClick>
              </a:rPr>
              <a:t>www.ju.edu</a:t>
            </a:r>
            <a:r>
              <a:rPr lang="en-US" sz="1400"/>
              <a:t>				Jacksonville</a:t>
            </a:r>
          </a:p>
          <a:p>
            <a:r>
              <a:rPr lang="en-US" sz="1400"/>
              <a:t>Johnson University 				</a:t>
            </a:r>
            <a:r>
              <a:rPr lang="en-US" sz="1400">
                <a:hlinkClick r:id="rId20">
                  <a:extLst>
                    <a:ext uri="{A12FA001-AC4F-418D-AE19-62706E023703}">
                      <ahyp:hlinkClr xmlns:ahyp="http://schemas.microsoft.com/office/drawing/2018/hyperlinkcolor" val="tx"/>
                    </a:ext>
                  </a:extLst>
                </a:hlinkClick>
              </a:rPr>
              <a:t>www.johnsonu.edu</a:t>
            </a:r>
            <a:r>
              <a:rPr lang="en-US" sz="1400"/>
              <a:t>			Kissimmee</a:t>
            </a:r>
          </a:p>
          <a:p>
            <a:r>
              <a:rPr lang="en-US" sz="1400"/>
              <a:t>Johnson &amp; Wales University 			</a:t>
            </a:r>
            <a:r>
              <a:rPr lang="en-US" sz="1400">
                <a:hlinkClick r:id="rId21">
                  <a:extLst>
                    <a:ext uri="{A12FA001-AC4F-418D-AE19-62706E023703}">
                      <ahyp:hlinkClr xmlns:ahyp="http://schemas.microsoft.com/office/drawing/2018/hyperlinkcolor" val="tx"/>
                    </a:ext>
                  </a:extLst>
                </a:hlinkClick>
              </a:rPr>
              <a:t>www.jwu.edu</a:t>
            </a:r>
            <a:r>
              <a:rPr lang="en-US" sz="1400"/>
              <a:t>			North Miami</a:t>
            </a:r>
          </a:p>
          <a:p>
            <a:r>
              <a:rPr lang="en-US" sz="1400"/>
              <a:t>Keiser University				</a:t>
            </a:r>
            <a:r>
              <a:rPr lang="en-US" sz="1400">
                <a:hlinkClick r:id="rId22">
                  <a:extLst>
                    <a:ext uri="{A12FA001-AC4F-418D-AE19-62706E023703}">
                      <ahyp:hlinkClr xmlns:ahyp="http://schemas.microsoft.com/office/drawing/2018/hyperlinkcolor" val="tx"/>
                    </a:ext>
                  </a:extLst>
                </a:hlinkClick>
              </a:rPr>
              <a:t>www.keiseruniversity.edu</a:t>
            </a:r>
            <a:r>
              <a:rPr lang="en-US" sz="1400"/>
              <a:t>		Fort Lauderdale</a:t>
            </a:r>
          </a:p>
          <a:p>
            <a:r>
              <a:rPr lang="en-US" sz="1400"/>
              <a:t>Lynn University 				</a:t>
            </a:r>
            <a:r>
              <a:rPr lang="en-US" sz="1400">
                <a:hlinkClick r:id="rId23">
                  <a:extLst>
                    <a:ext uri="{A12FA001-AC4F-418D-AE19-62706E023703}">
                      <ahyp:hlinkClr xmlns:ahyp="http://schemas.microsoft.com/office/drawing/2018/hyperlinkcolor" val="tx"/>
                    </a:ext>
                  </a:extLst>
                </a:hlinkClick>
              </a:rPr>
              <a:t>www.lynn.edu</a:t>
            </a:r>
            <a:r>
              <a:rPr lang="en-US" sz="1400"/>
              <a:t>			Boca Raton</a:t>
            </a:r>
          </a:p>
          <a:p>
            <a:r>
              <a:rPr lang="en-US" sz="1400"/>
              <a:t>Miami Int’l University of Art &amp; Design 		</a:t>
            </a:r>
            <a:r>
              <a:rPr lang="en-US" sz="1400">
                <a:hlinkClick r:id="rId24">
                  <a:extLst>
                    <a:ext uri="{A12FA001-AC4F-418D-AE19-62706E023703}">
                      <ahyp:hlinkClr xmlns:ahyp="http://schemas.microsoft.com/office/drawing/2018/hyperlinkcolor" val="tx"/>
                    </a:ext>
                  </a:extLst>
                </a:hlinkClick>
              </a:rPr>
              <a:t>www.artsinstitutes.edu/miami</a:t>
            </a:r>
            <a:r>
              <a:rPr lang="en-US" sz="1400"/>
              <a:t>		Miami</a:t>
            </a:r>
          </a:p>
          <a:p>
            <a:r>
              <a:rPr lang="en-US" sz="1400"/>
              <a:t>Northwood University 				</a:t>
            </a:r>
            <a:r>
              <a:rPr lang="en-US" sz="1400">
                <a:hlinkClick r:id="rId25">
                  <a:extLst>
                    <a:ext uri="{A12FA001-AC4F-418D-AE19-62706E023703}">
                      <ahyp:hlinkClr xmlns:ahyp="http://schemas.microsoft.com/office/drawing/2018/hyperlinkcolor" val="tx"/>
                    </a:ext>
                  </a:extLst>
                </a:hlinkClick>
              </a:rPr>
              <a:t>www.northwood.edu</a:t>
            </a:r>
            <a:r>
              <a:rPr lang="en-US" sz="1400"/>
              <a:t>			Tampa</a:t>
            </a:r>
          </a:p>
          <a:p>
            <a:r>
              <a:rPr lang="en-US" sz="1400"/>
              <a:t>Nova Southeastern University 			</a:t>
            </a:r>
            <a:r>
              <a:rPr lang="en-US" sz="1400">
                <a:hlinkClick r:id="rId26">
                  <a:extLst>
                    <a:ext uri="{A12FA001-AC4F-418D-AE19-62706E023703}">
                      <ahyp:hlinkClr xmlns:ahyp="http://schemas.microsoft.com/office/drawing/2018/hyperlinkcolor" val="tx"/>
                    </a:ext>
                  </a:extLst>
                </a:hlinkClick>
              </a:rPr>
              <a:t>www.nova.edu</a:t>
            </a:r>
            <a:r>
              <a:rPr lang="en-US" sz="1400"/>
              <a:t>			Fort Lauderdale</a:t>
            </a:r>
          </a:p>
          <a:p>
            <a:r>
              <a:rPr lang="en-US" sz="1400"/>
              <a:t>Palm Beach Atlantic College 			</a:t>
            </a:r>
            <a:r>
              <a:rPr lang="en-US" sz="1400">
                <a:hlinkClick r:id="rId27">
                  <a:extLst>
                    <a:ext uri="{A12FA001-AC4F-418D-AE19-62706E023703}">
                      <ahyp:hlinkClr xmlns:ahyp="http://schemas.microsoft.com/office/drawing/2018/hyperlinkcolor" val="tx"/>
                    </a:ext>
                  </a:extLst>
                </a:hlinkClick>
              </a:rPr>
              <a:t>www.pba.edu</a:t>
            </a:r>
            <a:r>
              <a:rPr lang="en-US" sz="1400"/>
              <a:t>			West Palm Beach</a:t>
            </a:r>
          </a:p>
        </p:txBody>
      </p:sp>
      <p:sp>
        <p:nvSpPr>
          <p:cNvPr id="2" name="Slide Number Placeholder 1">
            <a:extLst>
              <a:ext uri="{FF2B5EF4-FFF2-40B4-BE49-F238E27FC236}">
                <a16:creationId xmlns:a16="http://schemas.microsoft.com/office/drawing/2014/main" id="{06E61918-EEAD-A55F-BE59-BF7F40C2E845}"/>
              </a:ext>
            </a:extLst>
          </p:cNvPr>
          <p:cNvSpPr>
            <a:spLocks noGrp="1"/>
          </p:cNvSpPr>
          <p:nvPr>
            <p:ph type="sldNum" sz="quarter" idx="12"/>
          </p:nvPr>
        </p:nvSpPr>
        <p:spPr>
          <a:xfrm>
            <a:off x="4722886" y="6376827"/>
            <a:ext cx="2743200" cy="365125"/>
          </a:xfrm>
        </p:spPr>
        <p:txBody>
          <a:bodyPr/>
          <a:lstStyle/>
          <a:p>
            <a:pPr algn="ctr"/>
            <a:fld id="{9FC82D0D-F5EF-A642-A538-57F24CF55E15}" type="slidenum">
              <a:rPr lang="en-US" smtClean="0"/>
              <a:pPr algn="ctr"/>
              <a:t>25</a:t>
            </a:fld>
            <a:endParaRPr lang="en-US"/>
          </a:p>
        </p:txBody>
      </p:sp>
      <p:sp>
        <p:nvSpPr>
          <p:cNvPr id="5" name="Title 4">
            <a:extLst>
              <a:ext uri="{FF2B5EF4-FFF2-40B4-BE49-F238E27FC236}">
                <a16:creationId xmlns:a16="http://schemas.microsoft.com/office/drawing/2014/main" id="{A31D5DF0-6A8A-F023-2145-2F2075C60C27}"/>
              </a:ext>
            </a:extLst>
          </p:cNvPr>
          <p:cNvSpPr>
            <a:spLocks noGrp="1"/>
          </p:cNvSpPr>
          <p:nvPr>
            <p:ph type="title" idx="4294967295"/>
          </p:nvPr>
        </p:nvSpPr>
        <p:spPr>
          <a:xfrm>
            <a:off x="752475" y="105636"/>
            <a:ext cx="9693275" cy="1020762"/>
          </a:xfrm>
        </p:spPr>
        <p:txBody>
          <a:bodyPr>
            <a:normAutofit/>
          </a:bodyPr>
          <a:lstStyle/>
          <a:p>
            <a:pPr algn="ctr" rtl="0" eaLnBrk="1" latinLnBrk="0" hangingPunct="1"/>
            <a:r>
              <a:rPr lang="en-US" sz="4000" b="1" kern="1200">
                <a:solidFill>
                  <a:srgbClr val="5F294E"/>
                </a:solidFill>
                <a:effectLst/>
                <a:latin typeface="Candara" panose="020E0502030303020204" pitchFamily="34" charset="0"/>
                <a:ea typeface="+mn-ea"/>
                <a:cs typeface="+mn-cs"/>
              </a:rPr>
              <a:t>Florida’s Private Colleges and Universities</a:t>
            </a:r>
            <a:endParaRPr lang="en-US"/>
          </a:p>
        </p:txBody>
      </p:sp>
    </p:spTree>
    <p:extLst>
      <p:ext uri="{BB962C8B-B14F-4D97-AF65-F5344CB8AC3E}">
        <p14:creationId xmlns:p14="http://schemas.microsoft.com/office/powerpoint/2010/main" val="35650743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t="19"/>
          <a:stretch/>
        </p:blipFill>
        <p:spPr>
          <a:xfrm>
            <a:off x="0" y="0"/>
            <a:ext cx="12191980" cy="6856718"/>
          </a:xfrm>
          <a:prstGeom prst="rect">
            <a:avLst/>
          </a:prstGeom>
        </p:spPr>
      </p:pic>
      <p:sp>
        <p:nvSpPr>
          <p:cNvPr id="3" name="TextBox 2">
            <a:extLst>
              <a:ext uri="{FF2B5EF4-FFF2-40B4-BE49-F238E27FC236}">
                <a16:creationId xmlns:a16="http://schemas.microsoft.com/office/drawing/2014/main" id="{62BBDF9F-F552-30E2-E66B-032C65BB2F20}"/>
              </a:ext>
            </a:extLst>
          </p:cNvPr>
          <p:cNvSpPr txBox="1"/>
          <p:nvPr/>
        </p:nvSpPr>
        <p:spPr>
          <a:xfrm>
            <a:off x="1050307" y="1906042"/>
            <a:ext cx="9699480" cy="2862322"/>
          </a:xfrm>
          <a:prstGeom prst="rect">
            <a:avLst/>
          </a:prstGeom>
          <a:noFill/>
        </p:spPr>
        <p:txBody>
          <a:bodyPr wrap="square">
            <a:spAutoFit/>
          </a:bodyPr>
          <a:lstStyle/>
          <a:p>
            <a:r>
              <a:rPr lang="en-US"/>
              <a:t>Ringling College of Art &amp; Design 		</a:t>
            </a:r>
            <a:r>
              <a:rPr lang="en-US">
                <a:hlinkClick r:id="rId4"/>
              </a:rPr>
              <a:t>www.ringling.edu </a:t>
            </a:r>
            <a:r>
              <a:rPr lang="en-US"/>
              <a:t>			Sarasota</a:t>
            </a:r>
          </a:p>
          <a:p>
            <a:r>
              <a:rPr lang="en-US"/>
              <a:t>Rollins College 				</a:t>
            </a:r>
            <a:r>
              <a:rPr lang="en-US">
                <a:hlinkClick r:id="rId5"/>
              </a:rPr>
              <a:t>www.rollins.edu </a:t>
            </a:r>
            <a:r>
              <a:rPr lang="en-US"/>
              <a:t>			Winter Park</a:t>
            </a:r>
          </a:p>
          <a:p>
            <a:r>
              <a:rPr lang="en-US"/>
              <a:t>Southeastern University 			</a:t>
            </a:r>
            <a:r>
              <a:rPr lang="en-US">
                <a:hlinkClick r:id="rId6"/>
              </a:rPr>
              <a:t>www.seu.edu </a:t>
            </a:r>
            <a:r>
              <a:rPr lang="en-US"/>
              <a:t>			Lakeland</a:t>
            </a:r>
          </a:p>
          <a:p>
            <a:r>
              <a:rPr lang="en-US"/>
              <a:t>Saint Leo University 			</a:t>
            </a:r>
            <a:r>
              <a:rPr lang="en-US">
                <a:hlinkClick r:id="rId7"/>
              </a:rPr>
              <a:t>www.saintleo.edu</a:t>
            </a:r>
            <a:r>
              <a:rPr lang="en-US"/>
              <a:t>			Saint Leo</a:t>
            </a:r>
          </a:p>
          <a:p>
            <a:r>
              <a:rPr lang="en-US"/>
              <a:t>St. Thomas University 			</a:t>
            </a:r>
            <a:r>
              <a:rPr lang="en-US">
                <a:hlinkClick r:id="rId8"/>
              </a:rPr>
              <a:t>www.stu.edu</a:t>
            </a:r>
            <a:r>
              <a:rPr lang="en-US"/>
              <a:t>			St. Thomas</a:t>
            </a:r>
          </a:p>
          <a:p>
            <a:r>
              <a:rPr lang="en-US"/>
              <a:t>Stetson University 				</a:t>
            </a:r>
            <a:r>
              <a:rPr lang="en-US">
                <a:hlinkClick r:id="rId9"/>
              </a:rPr>
              <a:t>www.stetson.edu</a:t>
            </a:r>
            <a:r>
              <a:rPr lang="en-US"/>
              <a:t>			Deland</a:t>
            </a:r>
          </a:p>
          <a:p>
            <a:r>
              <a:rPr lang="en-US"/>
              <a:t>University of Miami 			</a:t>
            </a:r>
            <a:r>
              <a:rPr lang="en-US">
                <a:hlinkClick r:id="rId10"/>
              </a:rPr>
              <a:t>www.miami.edu</a:t>
            </a:r>
            <a:r>
              <a:rPr lang="en-US"/>
              <a:t>			Coral Gables</a:t>
            </a:r>
          </a:p>
          <a:p>
            <a:r>
              <a:rPr lang="en-US"/>
              <a:t>University of Tampa 			</a:t>
            </a:r>
            <a:r>
              <a:rPr lang="en-US">
                <a:hlinkClick r:id="rId11"/>
              </a:rPr>
              <a:t>www.ut.edu</a:t>
            </a:r>
            <a:r>
              <a:rPr lang="en-US"/>
              <a:t>	 		Tampa</a:t>
            </a:r>
          </a:p>
          <a:p>
            <a:r>
              <a:rPr lang="en-US"/>
              <a:t>Warner Southern College			</a:t>
            </a:r>
            <a:r>
              <a:rPr lang="en-US">
                <a:hlinkClick r:id="rId12"/>
              </a:rPr>
              <a:t>www.warner.edu</a:t>
            </a:r>
            <a:r>
              <a:rPr lang="en-US"/>
              <a:t>			 Lake Wales</a:t>
            </a:r>
          </a:p>
          <a:p>
            <a:r>
              <a:rPr lang="en-US"/>
              <a:t>Webber International University		</a:t>
            </a:r>
            <a:r>
              <a:rPr lang="en-US">
                <a:hlinkClick r:id="rId13"/>
              </a:rPr>
              <a:t>www.webber.edu </a:t>
            </a:r>
            <a:r>
              <a:rPr lang="en-US"/>
              <a:t>			 Babson Park</a:t>
            </a:r>
          </a:p>
        </p:txBody>
      </p:sp>
      <p:sp>
        <p:nvSpPr>
          <p:cNvPr id="2" name="Slide Number Placeholder 1">
            <a:extLst>
              <a:ext uri="{FF2B5EF4-FFF2-40B4-BE49-F238E27FC236}">
                <a16:creationId xmlns:a16="http://schemas.microsoft.com/office/drawing/2014/main" id="{8D42C5D2-7DF4-A3DD-2D4B-87875ED39BD1}"/>
              </a:ext>
            </a:extLst>
          </p:cNvPr>
          <p:cNvSpPr>
            <a:spLocks noGrp="1"/>
          </p:cNvSpPr>
          <p:nvPr>
            <p:ph type="sldNum" sz="quarter" idx="12"/>
          </p:nvPr>
        </p:nvSpPr>
        <p:spPr>
          <a:xfrm>
            <a:off x="4724400" y="6314663"/>
            <a:ext cx="2743200" cy="365125"/>
          </a:xfrm>
        </p:spPr>
        <p:txBody>
          <a:bodyPr/>
          <a:lstStyle/>
          <a:p>
            <a:pPr algn="ctr"/>
            <a:fld id="{9FC82D0D-F5EF-A642-A538-57F24CF55E15}" type="slidenum">
              <a:rPr lang="en-US" smtClean="0"/>
              <a:pPr algn="ctr"/>
              <a:t>26</a:t>
            </a:fld>
            <a:endParaRPr lang="en-US"/>
          </a:p>
        </p:txBody>
      </p:sp>
      <p:sp>
        <p:nvSpPr>
          <p:cNvPr id="5" name="Title 4">
            <a:extLst>
              <a:ext uri="{FF2B5EF4-FFF2-40B4-BE49-F238E27FC236}">
                <a16:creationId xmlns:a16="http://schemas.microsoft.com/office/drawing/2014/main" id="{44439014-AB3E-7A4C-281C-FC6540354674}"/>
              </a:ext>
            </a:extLst>
          </p:cNvPr>
          <p:cNvSpPr>
            <a:spLocks noGrp="1"/>
          </p:cNvSpPr>
          <p:nvPr>
            <p:ph type="title" idx="4294967295"/>
          </p:nvPr>
        </p:nvSpPr>
        <p:spPr>
          <a:xfrm>
            <a:off x="968520" y="345460"/>
            <a:ext cx="9699480" cy="1325563"/>
          </a:xfrm>
        </p:spPr>
        <p:txBody>
          <a:bodyPr/>
          <a:lstStyle/>
          <a:p>
            <a:pPr algn="ctr" rtl="0" eaLnBrk="1" latinLnBrk="0" hangingPunct="1"/>
            <a:r>
              <a:rPr lang="en-US" sz="4000" b="1" kern="1200">
                <a:solidFill>
                  <a:srgbClr val="5F294E"/>
                </a:solidFill>
                <a:effectLst/>
                <a:latin typeface="Candara" panose="020E0502030303020204" pitchFamily="34" charset="0"/>
                <a:ea typeface="+mn-ea"/>
                <a:cs typeface="+mn-cs"/>
              </a:rPr>
              <a:t>Florida’s Private Colleges and Universities</a:t>
            </a:r>
            <a:endParaRPr lang="en-US" b="1">
              <a:solidFill>
                <a:srgbClr val="5F294E"/>
              </a:solidFill>
              <a:effectLst/>
              <a:latin typeface="Candara" panose="020E0502030303020204" pitchFamily="34" charset="0"/>
            </a:endParaRPr>
          </a:p>
        </p:txBody>
      </p:sp>
    </p:spTree>
    <p:extLst>
      <p:ext uri="{BB962C8B-B14F-4D97-AF65-F5344CB8AC3E}">
        <p14:creationId xmlns:p14="http://schemas.microsoft.com/office/powerpoint/2010/main" val="325659824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Top view of school supplies, headset, and iPad on a white surface">
            <a:extLst>
              <a:ext uri="{FF2B5EF4-FFF2-40B4-BE49-F238E27FC236}">
                <a16:creationId xmlns:a16="http://schemas.microsoft.com/office/drawing/2014/main" id="{4F67003F-5E43-537F-0D67-231173215C40}"/>
              </a:ext>
            </a:extLst>
          </p:cNvPr>
          <p:cNvPicPr>
            <a:picLocks noChangeAspect="1"/>
          </p:cNvPicPr>
          <p:nvPr/>
        </p:nvPicPr>
        <p:blipFill>
          <a:blip r:embed="rId3"/>
          <a:stretch>
            <a:fillRect/>
          </a:stretch>
        </p:blipFill>
        <p:spPr>
          <a:xfrm>
            <a:off x="0" y="0"/>
            <a:ext cx="10287000" cy="6858000"/>
          </a:xfrm>
          <a:prstGeom prst="rect">
            <a:avLst/>
          </a:prstGeom>
        </p:spPr>
      </p:pic>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4"/>
          <a:srcRect t="19"/>
          <a:stretch/>
        </p:blipFill>
        <p:spPr>
          <a:xfrm>
            <a:off x="20" y="-22252"/>
            <a:ext cx="12191980" cy="6856718"/>
          </a:xfrm>
          <a:prstGeom prst="rect">
            <a:avLst/>
          </a:prstGeom>
        </p:spPr>
      </p:pic>
      <p:pic>
        <p:nvPicPr>
          <p:cNvPr id="2" name="Picture 1">
            <a:extLst>
              <a:ext uri="{FF2B5EF4-FFF2-40B4-BE49-F238E27FC236}">
                <a16:creationId xmlns:a16="http://schemas.microsoft.com/office/drawing/2014/main" id="{FD42996E-A502-30F5-CB21-429358533655}"/>
              </a:ext>
              <a:ext uri="{C183D7F6-B498-43B3-948B-1728B52AA6E4}">
                <adec:decorative xmlns:adec="http://schemas.microsoft.com/office/drawing/2017/decorative" val="1"/>
              </a:ext>
            </a:extLst>
          </p:cNvPr>
          <p:cNvPicPr>
            <a:picLocks noChangeAspect="1"/>
          </p:cNvPicPr>
          <p:nvPr/>
        </p:nvPicPr>
        <p:blipFill>
          <a:blip r:embed="rId5"/>
          <a:stretch/>
        </p:blipFill>
        <p:spPr>
          <a:xfrm rot="976376">
            <a:off x="9319923" y="3484591"/>
            <a:ext cx="1713793" cy="17137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3868FC65-2E7B-E2C8-2390-AD83EF54F793}"/>
              </a:ext>
              <a:ext uri="{C183D7F6-B498-43B3-948B-1728B52AA6E4}">
                <adec:decorative xmlns:adec="http://schemas.microsoft.com/office/drawing/2017/decorative" val="1"/>
              </a:ext>
            </a:extLst>
          </p:cNvPr>
          <p:cNvPicPr>
            <a:picLocks noChangeAspect="1"/>
          </p:cNvPicPr>
          <p:nvPr/>
        </p:nvPicPr>
        <p:blipFill rotWithShape="1">
          <a:blip r:embed="rId6"/>
          <a:srcRect t="11297"/>
          <a:stretch/>
        </p:blipFill>
        <p:spPr>
          <a:xfrm>
            <a:off x="4106174" y="1509616"/>
            <a:ext cx="4698999" cy="4903718"/>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CE0405A-6DA8-DC58-9960-ECD0B990C05C}"/>
              </a:ext>
            </a:extLst>
          </p:cNvPr>
          <p:cNvSpPr txBox="1"/>
          <p:nvPr/>
        </p:nvSpPr>
        <p:spPr>
          <a:xfrm>
            <a:off x="9051656" y="510307"/>
            <a:ext cx="2196551" cy="1500988"/>
          </a:xfrm>
          <a:prstGeom prst="rect">
            <a:avLst/>
          </a:prstGeom>
          <a:noFill/>
        </p:spPr>
        <p:txBody>
          <a:bodyPr wrap="square" rtlCol="0">
            <a:spAutoFit/>
          </a:bodyPr>
          <a:lstStyle/>
          <a:p>
            <a:pPr algn="ctr">
              <a:lnSpc>
                <a:spcPct val="90000"/>
              </a:lnSpc>
              <a:spcAft>
                <a:spcPts val="600"/>
              </a:spcAft>
            </a:pPr>
            <a:r>
              <a:rPr lang="en-US" sz="2400">
                <a:solidFill>
                  <a:schemeClr val="tx1">
                    <a:alpha val="55000"/>
                  </a:schemeClr>
                </a:solidFill>
              </a:rPr>
              <a:t>How do I access my Xello account?</a:t>
            </a:r>
          </a:p>
          <a:p>
            <a:pPr algn="ctr">
              <a:lnSpc>
                <a:spcPct val="90000"/>
              </a:lnSpc>
              <a:spcAft>
                <a:spcPts val="600"/>
              </a:spcAft>
            </a:pPr>
            <a:endParaRPr lang="en-US" sz="2400">
              <a:solidFill>
                <a:schemeClr val="tx1">
                  <a:alpha val="55000"/>
                </a:schemeClr>
              </a:solidFill>
            </a:endParaRPr>
          </a:p>
        </p:txBody>
      </p:sp>
      <p:sp>
        <p:nvSpPr>
          <p:cNvPr id="7" name="TextBox 6">
            <a:extLst>
              <a:ext uri="{FF2B5EF4-FFF2-40B4-BE49-F238E27FC236}">
                <a16:creationId xmlns:a16="http://schemas.microsoft.com/office/drawing/2014/main" id="{62BBDF9F-F552-30E2-E66B-032C65BB2F20}"/>
              </a:ext>
            </a:extLst>
          </p:cNvPr>
          <p:cNvSpPr txBox="1"/>
          <p:nvPr/>
        </p:nvSpPr>
        <p:spPr>
          <a:xfrm>
            <a:off x="8948878" y="1709119"/>
            <a:ext cx="2558447" cy="761664"/>
          </a:xfrm>
          <a:prstGeom prst="rect">
            <a:avLst/>
          </a:prstGeom>
        </p:spPr>
        <p:txBody>
          <a:bodyPr vert="horz" lIns="91440" tIns="45720" rIns="91440" bIns="45720" rtlCol="0">
            <a:normAutofit/>
          </a:bodyPr>
          <a:lstStyle/>
          <a:p>
            <a:pPr algn="ctr">
              <a:lnSpc>
                <a:spcPct val="90000"/>
              </a:lnSpc>
              <a:spcAft>
                <a:spcPts val="600"/>
              </a:spcAft>
            </a:pPr>
            <a:r>
              <a:rPr lang="en-US" sz="2400" i="1">
                <a:solidFill>
                  <a:schemeClr val="tx1">
                    <a:alpha val="55000"/>
                  </a:schemeClr>
                </a:solidFill>
                <a:latin typeface="Abadi Extra Light" panose="020B0204020104020204" pitchFamily="34" charset="0"/>
              </a:rPr>
              <a:t>Click the Xello Icon in your ClassLink!</a:t>
            </a:r>
          </a:p>
        </p:txBody>
      </p:sp>
      <p:sp>
        <p:nvSpPr>
          <p:cNvPr id="8" name="Rectangle 7" descr="About College Planning">
            <a:extLst>
              <a:ext uri="{FF2B5EF4-FFF2-40B4-BE49-F238E27FC236}">
                <a16:creationId xmlns:a16="http://schemas.microsoft.com/office/drawing/2014/main" id="{94E1B2FC-DAC6-19D9-D713-001C92EDB0DE}"/>
              </a:ext>
            </a:extLst>
          </p:cNvPr>
          <p:cNvSpPr/>
          <p:nvPr/>
        </p:nvSpPr>
        <p:spPr>
          <a:xfrm>
            <a:off x="126510" y="739770"/>
            <a:ext cx="8457052" cy="923330"/>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endParaRPr lang="en-US" sz="5400" b="0" cap="none" spc="0">
              <a:ln w="0"/>
              <a:solidFill>
                <a:srgbClr val="5F294E"/>
              </a:solidFill>
              <a:effectLst>
                <a:outerShdw blurRad="38100" dist="19050" dir="2700000" algn="tl" rotWithShape="0">
                  <a:schemeClr val="dk1">
                    <a:alpha val="40000"/>
                  </a:schemeClr>
                </a:outerShdw>
              </a:effectLst>
              <a:latin typeface="Abadi Extra Light" panose="020B0204020104020204" pitchFamily="34" charset="0"/>
            </a:endParaRPr>
          </a:p>
        </p:txBody>
      </p:sp>
      <p:sp>
        <p:nvSpPr>
          <p:cNvPr id="12" name="Arrow: Down 11">
            <a:extLst>
              <a:ext uri="{FF2B5EF4-FFF2-40B4-BE49-F238E27FC236}">
                <a16:creationId xmlns:a16="http://schemas.microsoft.com/office/drawing/2014/main" id="{66D3BD0E-EED2-4D8E-EAE5-A54F8D70D5DC}"/>
              </a:ext>
              <a:ext uri="{C183D7F6-B498-43B3-948B-1728B52AA6E4}">
                <adec:decorative xmlns:adec="http://schemas.microsoft.com/office/drawing/2017/decorative" val="1"/>
              </a:ext>
            </a:extLst>
          </p:cNvPr>
          <p:cNvSpPr/>
          <p:nvPr/>
        </p:nvSpPr>
        <p:spPr>
          <a:xfrm rot="1991513">
            <a:off x="10764009" y="2509965"/>
            <a:ext cx="302896" cy="8854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5308056-076C-510E-0421-D6312BFFE3C4}"/>
              </a:ext>
            </a:extLst>
          </p:cNvPr>
          <p:cNvSpPr>
            <a:spLocks noGrp="1"/>
          </p:cNvSpPr>
          <p:nvPr>
            <p:ph type="sldNum" sz="quarter" idx="12"/>
          </p:nvPr>
        </p:nvSpPr>
        <p:spPr>
          <a:xfrm>
            <a:off x="4722886" y="6469341"/>
            <a:ext cx="2743200" cy="365125"/>
          </a:xfrm>
        </p:spPr>
        <p:txBody>
          <a:bodyPr/>
          <a:lstStyle/>
          <a:p>
            <a:pPr algn="ctr"/>
            <a:fld id="{9FC82D0D-F5EF-A642-A538-57F24CF55E15}" type="slidenum">
              <a:rPr lang="en-US" smtClean="0"/>
              <a:pPr algn="ctr"/>
              <a:t>27</a:t>
            </a:fld>
            <a:endParaRPr lang="en-US"/>
          </a:p>
        </p:txBody>
      </p:sp>
      <p:sp>
        <p:nvSpPr>
          <p:cNvPr id="10" name="Title 9">
            <a:extLst>
              <a:ext uri="{FF2B5EF4-FFF2-40B4-BE49-F238E27FC236}">
                <a16:creationId xmlns:a16="http://schemas.microsoft.com/office/drawing/2014/main" id="{225523F5-9C09-8C9C-3A62-821D96F4396A}"/>
              </a:ext>
            </a:extLst>
          </p:cNvPr>
          <p:cNvSpPr>
            <a:spLocks noGrp="1"/>
          </p:cNvSpPr>
          <p:nvPr>
            <p:ph type="title" idx="4294967295"/>
          </p:nvPr>
        </p:nvSpPr>
        <p:spPr>
          <a:xfrm>
            <a:off x="0" y="588963"/>
            <a:ext cx="10515600" cy="1325562"/>
          </a:xfrm>
        </p:spPr>
        <p:txBody>
          <a:bodyPr>
            <a:normAutofit/>
          </a:bodyPr>
          <a:lstStyle/>
          <a:p>
            <a:pPr marL="225425" rtl="0" eaLnBrk="1" latinLnBrk="0" hangingPunct="1"/>
            <a:r>
              <a:rPr lang="en-US" b="0" kern="1200" spc="0">
                <a:ln>
                  <a:noFill/>
                </a:ln>
                <a:solidFill>
                  <a:srgbClr val="5F294E"/>
                </a:solidFill>
                <a:effectLst>
                  <a:outerShdw blurRad="38100" dist="19050" dir="2700000" algn="tl" rotWithShape="0">
                    <a:schemeClr val="dk1">
                      <a:alpha val="40000"/>
                    </a:schemeClr>
                  </a:outerShdw>
                </a:effectLst>
                <a:latin typeface="Abadi Extra Light" panose="020B0204020104020204" pitchFamily="34" charset="0"/>
                <a:ea typeface="+mn-ea"/>
                <a:cs typeface="+mn-cs"/>
              </a:rPr>
              <a:t>About College Planning in Xello</a:t>
            </a:r>
            <a:endParaRPr lang="en-US" sz="3600">
              <a:effectLst/>
            </a:endParaRPr>
          </a:p>
        </p:txBody>
      </p:sp>
      <p:pic>
        <p:nvPicPr>
          <p:cNvPr id="5" name="Picture 2">
            <a:extLst>
              <a:ext uri="{FF2B5EF4-FFF2-40B4-BE49-F238E27FC236}">
                <a16:creationId xmlns:a16="http://schemas.microsoft.com/office/drawing/2014/main" id="{E5B42043-848D-72EF-A433-F6582FDF1BC8}"/>
              </a:ext>
              <a:ext uri="{C183D7F6-B498-43B3-948B-1728B52AA6E4}">
                <adec:decorative xmlns:adec="http://schemas.microsoft.com/office/drawing/2017/decorative" val="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6094486" y="744467"/>
            <a:ext cx="1608672" cy="84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96208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descr="Wondering about technical programs?​&#10;Check out Wilton Simpson Technical College!​&#10;https://www.hernandoschools.org/schools/stc">
            <a:extLst>
              <a:ext uri="{FF2B5EF4-FFF2-40B4-BE49-F238E27FC236}">
                <a16:creationId xmlns:a16="http://schemas.microsoft.com/office/drawing/2014/main" id="{62BBDF9F-F552-30E2-E66B-032C65BB2F20}"/>
              </a:ext>
            </a:extLst>
          </p:cNvPr>
          <p:cNvSpPr txBox="1"/>
          <p:nvPr/>
        </p:nvSpPr>
        <p:spPr>
          <a:xfrm>
            <a:off x="-272477" y="3017182"/>
            <a:ext cx="9829069" cy="2867320"/>
          </a:xfrm>
          <a:prstGeom prst="rect">
            <a:avLst/>
          </a:prstGeom>
        </p:spPr>
        <p:txBody>
          <a:bodyPr vert="horz" lIns="91440" tIns="45720" rIns="91440" bIns="45720" rtlCol="0" anchor="ctr">
            <a:noAutofit/>
          </a:bodyPr>
          <a:lstStyle/>
          <a:p>
            <a:pPr algn="r">
              <a:lnSpc>
                <a:spcPct val="90000"/>
              </a:lnSpc>
              <a:spcAft>
                <a:spcPts val="600"/>
              </a:spcAft>
            </a:pPr>
            <a:r>
              <a:rPr lang="en-US" sz="3600">
                <a:solidFill>
                  <a:srgbClr val="002060"/>
                </a:solidFill>
                <a:latin typeface="Candara"/>
              </a:rPr>
              <a:t>Interested in staying local or a Technical career? </a:t>
            </a:r>
            <a:endParaRPr lang="en-US" sz="3600">
              <a:latin typeface="Candara"/>
              <a:ea typeface="Calibri"/>
              <a:cs typeface="Calibri"/>
            </a:endParaRPr>
          </a:p>
          <a:p>
            <a:pPr indent="-228600" algn="r">
              <a:lnSpc>
                <a:spcPct val="90000"/>
              </a:lnSpc>
              <a:spcAft>
                <a:spcPts val="600"/>
              </a:spcAft>
              <a:buFont typeface="Arial" panose="020B0604020202020204" pitchFamily="34" charset="0"/>
              <a:buChar char="•"/>
            </a:pPr>
            <a:endParaRPr lang="en-US" sz="3600">
              <a:solidFill>
                <a:srgbClr val="002060"/>
              </a:solidFill>
              <a:latin typeface="Candara"/>
              <a:ea typeface="Calibri" panose="020F0502020204030204"/>
              <a:cs typeface="Calibri" panose="020F0502020204030204"/>
            </a:endParaRPr>
          </a:p>
          <a:p>
            <a:pPr algn="r">
              <a:lnSpc>
                <a:spcPct val="90000"/>
              </a:lnSpc>
              <a:spcAft>
                <a:spcPts val="600"/>
              </a:spcAft>
            </a:pPr>
            <a:r>
              <a:rPr lang="en-US" sz="3600">
                <a:solidFill>
                  <a:srgbClr val="002060"/>
                </a:solidFill>
                <a:latin typeface="Candara"/>
              </a:rPr>
              <a:t>Check out Wilton Simpson</a:t>
            </a:r>
            <a:endParaRPr lang="en-US" sz="3600">
              <a:solidFill>
                <a:srgbClr val="002060"/>
              </a:solidFill>
              <a:latin typeface="Candara"/>
              <a:ea typeface="Calibri" panose="020F0502020204030204"/>
              <a:cs typeface="Calibri" panose="020F0502020204030204"/>
            </a:endParaRPr>
          </a:p>
          <a:p>
            <a:pPr algn="r">
              <a:lnSpc>
                <a:spcPct val="90000"/>
              </a:lnSpc>
              <a:spcAft>
                <a:spcPts val="600"/>
              </a:spcAft>
            </a:pPr>
            <a:r>
              <a:rPr lang="en-US" sz="3600">
                <a:solidFill>
                  <a:srgbClr val="002060"/>
                </a:solidFill>
                <a:latin typeface="Candara"/>
              </a:rPr>
              <a:t>Technical College!</a:t>
            </a:r>
            <a:endParaRPr lang="en-US" sz="3600">
              <a:solidFill>
                <a:srgbClr val="002060"/>
              </a:solidFill>
              <a:latin typeface="Candara"/>
              <a:ea typeface="Calibri" panose="020F0502020204030204"/>
              <a:cs typeface="Calibri" panose="020F0502020204030204"/>
            </a:endParaRPr>
          </a:p>
          <a:p>
            <a:pPr algn="r"/>
            <a:r>
              <a:rPr lang="en-US" sz="3600">
                <a:solidFill>
                  <a:srgbClr val="002060"/>
                </a:solidFill>
                <a:latin typeface="Candara"/>
                <a:hlinkClick r:id="rId4"/>
              </a:rPr>
              <a:t>Learn more about STC</a:t>
            </a:r>
            <a:endParaRPr lang="en-US" sz="3600">
              <a:solidFill>
                <a:srgbClr val="002060"/>
              </a:solidFill>
              <a:latin typeface="Candara"/>
            </a:endParaRPr>
          </a:p>
          <a:p>
            <a:pPr algn="r">
              <a:lnSpc>
                <a:spcPct val="90000"/>
              </a:lnSpc>
              <a:spcAft>
                <a:spcPts val="600"/>
              </a:spcAft>
            </a:pPr>
            <a:endParaRPr lang="en-US" sz="2400">
              <a:solidFill>
                <a:srgbClr val="002060"/>
              </a:solidFill>
              <a:latin typeface="Candara"/>
              <a:ea typeface="Calibri" panose="020F0502020204030204"/>
              <a:cs typeface="Calibri" panose="020F0502020204030204"/>
            </a:endParaRPr>
          </a:p>
        </p:txBody>
      </p:sp>
      <p:pic>
        <p:nvPicPr>
          <p:cNvPr id="8" name="Picture 7">
            <a:extLst>
              <a:ext uri="{FF2B5EF4-FFF2-40B4-BE49-F238E27FC236}">
                <a16:creationId xmlns:a16="http://schemas.microsoft.com/office/drawing/2014/main" id="{FCDB4ED4-5E4F-F7ED-D884-430C1F9596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73478" y="231464"/>
            <a:ext cx="2307784" cy="31975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C4C3204F-5293-DE03-E928-3F5E5F61C7B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0738" y="3554029"/>
            <a:ext cx="3257797" cy="2411992"/>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15679132-3E2D-F62B-8598-24E7290B7365}"/>
              </a:ext>
            </a:extLst>
          </p:cNvPr>
          <p:cNvSpPr>
            <a:spLocks noGrp="1"/>
          </p:cNvSpPr>
          <p:nvPr>
            <p:ph type="sldNum" sz="quarter" idx="12"/>
          </p:nvPr>
        </p:nvSpPr>
        <p:spPr>
          <a:xfrm>
            <a:off x="4724400" y="6443973"/>
            <a:ext cx="2743200" cy="365125"/>
          </a:xfrm>
        </p:spPr>
        <p:txBody>
          <a:bodyPr/>
          <a:lstStyle/>
          <a:p>
            <a:pPr algn="ctr"/>
            <a:fld id="{9FC82D0D-F5EF-A642-A538-57F24CF55E15}" type="slidenum">
              <a:rPr lang="en-US" smtClean="0"/>
              <a:pPr algn="ctr"/>
              <a:t>28</a:t>
            </a:fld>
            <a:endParaRPr lang="en-US"/>
          </a:p>
        </p:txBody>
      </p:sp>
      <p:sp>
        <p:nvSpPr>
          <p:cNvPr id="4" name="Title 3">
            <a:extLst>
              <a:ext uri="{FF2B5EF4-FFF2-40B4-BE49-F238E27FC236}">
                <a16:creationId xmlns:a16="http://schemas.microsoft.com/office/drawing/2014/main" id="{8886C2F3-74AD-9E00-1982-C7999790E3F1}"/>
              </a:ext>
            </a:extLst>
          </p:cNvPr>
          <p:cNvSpPr>
            <a:spLocks noGrp="1"/>
          </p:cNvSpPr>
          <p:nvPr>
            <p:ph type="title" idx="4294967295"/>
          </p:nvPr>
        </p:nvSpPr>
        <p:spPr>
          <a:xfrm>
            <a:off x="793891" y="301796"/>
            <a:ext cx="5549288" cy="716423"/>
          </a:xfrm>
        </p:spPr>
        <p:txBody>
          <a:bodyPr>
            <a:normAutofit fontScale="90000"/>
          </a:bodyPr>
          <a:lstStyle/>
          <a:p>
            <a:r>
              <a:rPr lang="en-US" sz="3200" b="1">
                <a:solidFill>
                  <a:srgbClr val="5F294E"/>
                </a:solidFill>
              </a:rPr>
              <a:t>Wilton Simpson</a:t>
            </a:r>
            <a:r>
              <a:rPr lang="en-US" sz="3200" b="1" baseline="0">
                <a:solidFill>
                  <a:srgbClr val="5F294E"/>
                </a:solidFill>
              </a:rPr>
              <a:t> Technical College</a:t>
            </a:r>
            <a:endParaRPr lang="en-US" sz="3200" b="1">
              <a:solidFill>
                <a:srgbClr val="5F294E"/>
              </a:solidFill>
            </a:endParaRPr>
          </a:p>
        </p:txBody>
      </p:sp>
      <p:pic>
        <p:nvPicPr>
          <p:cNvPr id="6" name="Picture 5" descr="WSTC Logo">
            <a:extLst>
              <a:ext uri="{FF2B5EF4-FFF2-40B4-BE49-F238E27FC236}">
                <a16:creationId xmlns:a16="http://schemas.microsoft.com/office/drawing/2014/main" id="{142EC0BD-3C08-C90A-DF00-61DCA8E85D8B}"/>
              </a:ext>
            </a:extLst>
          </p:cNvPr>
          <p:cNvPicPr>
            <a:picLocks noChangeAspect="1"/>
          </p:cNvPicPr>
          <p:nvPr/>
        </p:nvPicPr>
        <p:blipFill>
          <a:blip r:embed="rId7"/>
          <a:stretch>
            <a:fillRect/>
          </a:stretch>
        </p:blipFill>
        <p:spPr>
          <a:xfrm>
            <a:off x="310738" y="891979"/>
            <a:ext cx="6179185" cy="1768602"/>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023959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2F5E-64FD-BAC8-9FFB-73E936E797DA}"/>
              </a:ext>
            </a:extLst>
          </p:cNvPr>
          <p:cNvSpPr>
            <a:spLocks noGrp="1"/>
          </p:cNvSpPr>
          <p:nvPr>
            <p:ph type="title"/>
          </p:nvPr>
        </p:nvSpPr>
        <p:spPr>
          <a:xfrm>
            <a:off x="342986" y="124925"/>
            <a:ext cx="5204352" cy="3576892"/>
          </a:xfrm>
        </p:spPr>
        <p:txBody>
          <a:bodyPr vert="horz" lIns="91440" tIns="45720" rIns="91440" bIns="45720" rtlCol="0" anchor="b">
            <a:normAutofit/>
          </a:bodyPr>
          <a:lstStyle/>
          <a:p>
            <a:r>
              <a:rPr lang="en-US" sz="6000">
                <a:solidFill>
                  <a:srgbClr val="5F294E"/>
                </a:solidFill>
                <a:latin typeface="Candara"/>
              </a:rPr>
              <a:t>Withlacoochee Technical College</a:t>
            </a:r>
          </a:p>
        </p:txBody>
      </p:sp>
      <p:sp>
        <p:nvSpPr>
          <p:cNvPr id="4" name="Text Placeholder 3">
            <a:extLst>
              <a:ext uri="{FF2B5EF4-FFF2-40B4-BE49-F238E27FC236}">
                <a16:creationId xmlns:a16="http://schemas.microsoft.com/office/drawing/2014/main" id="{87C900AC-9BCF-06F5-8655-B2EBC3257E95}"/>
              </a:ext>
            </a:extLst>
          </p:cNvPr>
          <p:cNvSpPr>
            <a:spLocks noGrp="1"/>
          </p:cNvSpPr>
          <p:nvPr>
            <p:ph type="body" sz="half" idx="2"/>
          </p:nvPr>
        </p:nvSpPr>
        <p:spPr>
          <a:xfrm>
            <a:off x="342986" y="3601347"/>
            <a:ext cx="3734014" cy="1572768"/>
          </a:xfrm>
        </p:spPr>
        <p:txBody>
          <a:bodyPr vert="horz" lIns="91440" tIns="45720" rIns="91440" bIns="45720" rtlCol="0" anchor="t">
            <a:normAutofit/>
          </a:bodyPr>
          <a:lstStyle/>
          <a:p>
            <a:r>
              <a:rPr lang="en-US" sz="2400">
                <a:hlinkClick r:id="rId4"/>
              </a:rPr>
              <a:t>Learn more about WTC </a:t>
            </a:r>
            <a:endParaRPr lang="en-US" sz="2400"/>
          </a:p>
        </p:txBody>
      </p:sp>
      <p:sp>
        <p:nvSpPr>
          <p:cNvPr id="3" name="Slide Number Placeholder 2">
            <a:extLst>
              <a:ext uri="{FF2B5EF4-FFF2-40B4-BE49-F238E27FC236}">
                <a16:creationId xmlns:a16="http://schemas.microsoft.com/office/drawing/2014/main" id="{E53C1FB5-A438-8AF8-30E0-61CB320AF484}"/>
              </a:ext>
            </a:extLst>
          </p:cNvPr>
          <p:cNvSpPr>
            <a:spLocks noGrp="1"/>
          </p:cNvSpPr>
          <p:nvPr>
            <p:ph type="sldNum" sz="quarter" idx="12"/>
          </p:nvPr>
        </p:nvSpPr>
        <p:spPr>
          <a:xfrm>
            <a:off x="4722876" y="6367950"/>
            <a:ext cx="2743200" cy="365125"/>
          </a:xfrm>
        </p:spPr>
        <p:txBody>
          <a:bodyPr/>
          <a:lstStyle/>
          <a:p>
            <a:pPr algn="ctr"/>
            <a:fld id="{9FC82D0D-F5EF-A642-A538-57F24CF55E15}" type="slidenum">
              <a:rPr lang="en-US" smtClean="0"/>
              <a:pPr algn="ctr"/>
              <a:t>29</a:t>
            </a:fld>
            <a:endParaRPr lang="en-US"/>
          </a:p>
        </p:txBody>
      </p:sp>
      <p:pic>
        <p:nvPicPr>
          <p:cNvPr id="6" name="Picture 5" descr="Career in a year!">
            <a:extLst>
              <a:ext uri="{FF2B5EF4-FFF2-40B4-BE49-F238E27FC236}">
                <a16:creationId xmlns:a16="http://schemas.microsoft.com/office/drawing/2014/main" id="{2C0C1457-CB79-0A9C-A53D-43923F87D0FF}"/>
              </a:ext>
            </a:extLst>
          </p:cNvPr>
          <p:cNvPicPr>
            <a:picLocks noChangeAspect="1"/>
          </p:cNvPicPr>
          <p:nvPr/>
        </p:nvPicPr>
        <p:blipFill>
          <a:blip r:embed="rId5"/>
          <a:srcRect l="6690" t="5172" r="36884" b="20846"/>
          <a:stretch/>
        </p:blipFill>
        <p:spPr>
          <a:xfrm>
            <a:off x="5311702" y="0"/>
            <a:ext cx="6879545" cy="507364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2075539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7D12-49A9-0636-A35D-3F3F4271046F}"/>
              </a:ext>
            </a:extLst>
          </p:cNvPr>
          <p:cNvSpPr>
            <a:spLocks noGrp="1"/>
          </p:cNvSpPr>
          <p:nvPr>
            <p:ph type="title"/>
          </p:nvPr>
        </p:nvSpPr>
        <p:spPr>
          <a:xfrm>
            <a:off x="838200" y="365125"/>
            <a:ext cx="10515600" cy="779934"/>
          </a:xfrm>
        </p:spPr>
        <p:txBody>
          <a:bodyPr>
            <a:normAutofit fontScale="90000"/>
          </a:bodyPr>
          <a:lstStyle/>
          <a:p>
            <a:r>
              <a:rPr lang="en-US" sz="3200" b="1">
                <a:ea typeface="Calibri Light"/>
                <a:cs typeface="Calibri Light"/>
                <a:hlinkClick r:id="rId4"/>
              </a:rPr>
              <a:t>Graduation Requirements for Florida's Statewide Assessments</a:t>
            </a:r>
            <a:br>
              <a:rPr lang="en-US" sz="3200" b="1">
                <a:ea typeface="Calibri Light"/>
                <a:cs typeface="Calibri Light"/>
              </a:rPr>
            </a:br>
            <a:r>
              <a:rPr lang="en-US" sz="3200">
                <a:ea typeface="Calibri Light"/>
                <a:cs typeface="Calibri Light"/>
              </a:rPr>
              <a:t>Here are some useful links posted on the FLDOE website:</a:t>
            </a:r>
            <a:endParaRPr lang="en-US" sz="4000">
              <a:ea typeface="Calibri Light" panose="020F0302020204030204"/>
              <a:cs typeface="Calibri Light" panose="020F0302020204030204"/>
            </a:endParaRPr>
          </a:p>
        </p:txBody>
      </p:sp>
      <p:graphicFrame>
        <p:nvGraphicFramePr>
          <p:cNvPr id="9" name="Content Placeholder 2" descr="Graduation Requirements for Florida's Statewide Assessments&#10;">
            <a:extLst>
              <a:ext uri="{FF2B5EF4-FFF2-40B4-BE49-F238E27FC236}">
                <a16:creationId xmlns:a16="http://schemas.microsoft.com/office/drawing/2014/main" id="{E94239E2-1BF4-D1E0-4388-F93B44516C0D}"/>
              </a:ext>
            </a:extLst>
          </p:cNvPr>
          <p:cNvGraphicFramePr>
            <a:graphicFrameLocks noGrp="1" noDrilldown="1" noMove="1" noResize="1"/>
          </p:cNvGraphicFramePr>
          <p:nvPr>
            <p:ph idx="1"/>
            <p:extLst>
              <p:ext uri="{D42A27DB-BD31-4B8C-83A1-F6EECF244321}">
                <p14:modId xmlns:p14="http://schemas.microsoft.com/office/powerpoint/2010/main" val="3147262812"/>
              </p:ext>
            </p:extLst>
          </p:nvPr>
        </p:nvGraphicFramePr>
        <p:xfrm>
          <a:off x="838200" y="1322157"/>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CF004506-8A05-2741-E120-F367068904F7}"/>
              </a:ext>
            </a:extLst>
          </p:cNvPr>
          <p:cNvSpPr>
            <a:spLocks noGrp="1"/>
          </p:cNvSpPr>
          <p:nvPr>
            <p:ph type="sldNum" sz="quarter" idx="12"/>
          </p:nvPr>
        </p:nvSpPr>
        <p:spPr/>
        <p:txBody>
          <a:bodyPr/>
          <a:lstStyle/>
          <a:p>
            <a:fld id="{9FC82D0D-F5EF-A642-A538-57F24CF55E15}" type="slidenum">
              <a:rPr lang="en-US" smtClean="0"/>
              <a:t>3</a:t>
            </a:fld>
            <a:endParaRPr lang="en-US"/>
          </a:p>
        </p:txBody>
      </p:sp>
    </p:spTree>
    <p:extLst>
      <p:ext uri="{BB962C8B-B14F-4D97-AF65-F5344CB8AC3E}">
        <p14:creationId xmlns:p14="http://schemas.microsoft.com/office/powerpoint/2010/main" val="183303411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Grp="1" noRot="1" noChangeAspect="1" noMove="1" noResize="1" noEditPoints="1" noAdjustHandles="1" noChangeArrowheads="1" noChangeShapeType="1" noCrop="1"/>
          </p:cNvPicPr>
          <p:nvPr/>
        </p:nvPicPr>
        <p:blipFill>
          <a:blip r:embed="rId3"/>
          <a:srcRect t="19"/>
          <a:stretch/>
        </p:blipFill>
        <p:spPr>
          <a:xfrm>
            <a:off x="-4155" y="0"/>
            <a:ext cx="12191980" cy="6856718"/>
          </a:xfrm>
          <a:prstGeom prst="rect">
            <a:avLst/>
          </a:prstGeom>
        </p:spPr>
      </p:pic>
      <p:sp>
        <p:nvSpPr>
          <p:cNvPr id="3" name="TextBox 2">
            <a:extLst>
              <a:ext uri="{FF2B5EF4-FFF2-40B4-BE49-F238E27FC236}">
                <a16:creationId xmlns:a16="http://schemas.microsoft.com/office/drawing/2014/main" id="{62BBDF9F-F552-30E2-E66B-032C65BB2F20}"/>
              </a:ext>
            </a:extLst>
          </p:cNvPr>
          <p:cNvSpPr txBox="1"/>
          <p:nvPr/>
        </p:nvSpPr>
        <p:spPr>
          <a:xfrm>
            <a:off x="2721066" y="1361863"/>
            <a:ext cx="6308480" cy="1631216"/>
          </a:xfrm>
          <a:prstGeom prst="rect">
            <a:avLst/>
          </a:prstGeom>
          <a:noFill/>
        </p:spPr>
        <p:txBody>
          <a:bodyPr wrap="square" lIns="91440" tIns="45720" rIns="91440" bIns="45720" anchor="t">
            <a:spAutoFit/>
          </a:bodyPr>
          <a:lstStyle/>
          <a:p>
            <a:pPr algn="ctr"/>
            <a:endParaRPr lang="en-US" sz="2000"/>
          </a:p>
          <a:p>
            <a:pPr algn="ctr"/>
            <a:r>
              <a:rPr lang="en-US" sz="2000">
                <a:hlinkClick r:id="rId4"/>
              </a:rPr>
              <a:t>Location information</a:t>
            </a:r>
            <a:r>
              <a:rPr lang="en-US" sz="2000"/>
              <a:t> </a:t>
            </a:r>
          </a:p>
          <a:p>
            <a:pPr algn="ctr"/>
            <a:endParaRPr lang="en-US" sz="2000"/>
          </a:p>
          <a:p>
            <a:pPr algn="ctr"/>
            <a:endParaRPr lang="en-US" sz="2000"/>
          </a:p>
          <a:p>
            <a:pPr algn="ctr"/>
            <a:endParaRPr lang="en-US" sz="2000"/>
          </a:p>
        </p:txBody>
      </p:sp>
      <p:pic>
        <p:nvPicPr>
          <p:cNvPr id="8" name="Picture 7">
            <a:extLst>
              <a:ext uri="{FF2B5EF4-FFF2-40B4-BE49-F238E27FC236}">
                <a16:creationId xmlns:a16="http://schemas.microsoft.com/office/drawing/2014/main" id="{062916B8-6EA1-E682-A521-5D5BD3BF7E5B}"/>
              </a:ext>
              <a:ext uri="{C183D7F6-B498-43B3-948B-1728B52AA6E4}">
                <adec:decorative xmlns:adec="http://schemas.microsoft.com/office/drawing/2017/decorative" val="1"/>
              </a:ext>
            </a:extLst>
          </p:cNvPr>
          <p:cNvPicPr>
            <a:picLocks noChangeAspect="1"/>
          </p:cNvPicPr>
          <p:nvPr/>
        </p:nvPicPr>
        <p:blipFill>
          <a:blip r:embed="rId5"/>
          <a:srcRect l="1157" r="43" b="-694"/>
          <a:stretch/>
        </p:blipFill>
        <p:spPr>
          <a:xfrm>
            <a:off x="0" y="2187637"/>
            <a:ext cx="12196155" cy="4697401"/>
          </a:xfrm>
          <a:prstGeom prst="rect">
            <a:avLst/>
          </a:prstGeom>
        </p:spPr>
      </p:pic>
      <p:sp>
        <p:nvSpPr>
          <p:cNvPr id="2" name="Slide Number Placeholder 1">
            <a:extLst>
              <a:ext uri="{FF2B5EF4-FFF2-40B4-BE49-F238E27FC236}">
                <a16:creationId xmlns:a16="http://schemas.microsoft.com/office/drawing/2014/main" id="{B0D63433-E902-B094-645A-0C19E4EA7FCD}"/>
              </a:ext>
            </a:extLst>
          </p:cNvPr>
          <p:cNvSpPr>
            <a:spLocks noGrp="1"/>
          </p:cNvSpPr>
          <p:nvPr>
            <p:ph type="sldNum" sz="quarter" idx="12"/>
          </p:nvPr>
        </p:nvSpPr>
        <p:spPr/>
        <p:txBody>
          <a:bodyPr/>
          <a:lstStyle/>
          <a:p>
            <a:fld id="{9FC82D0D-F5EF-A642-A538-57F24CF55E15}" type="slidenum">
              <a:rPr lang="en-US" smtClean="0"/>
              <a:t>30</a:t>
            </a:fld>
            <a:endParaRPr lang="en-US"/>
          </a:p>
        </p:txBody>
      </p:sp>
      <p:sp>
        <p:nvSpPr>
          <p:cNvPr id="6" name="Title 5">
            <a:extLst>
              <a:ext uri="{FF2B5EF4-FFF2-40B4-BE49-F238E27FC236}">
                <a16:creationId xmlns:a16="http://schemas.microsoft.com/office/drawing/2014/main" id="{B41E5701-4140-8306-8954-A453BA1BA670}"/>
              </a:ext>
            </a:extLst>
          </p:cNvPr>
          <p:cNvSpPr>
            <a:spLocks noGrp="1"/>
          </p:cNvSpPr>
          <p:nvPr>
            <p:ph type="title" idx="4294967295"/>
          </p:nvPr>
        </p:nvSpPr>
        <p:spPr>
          <a:xfrm>
            <a:off x="4175" y="40799"/>
            <a:ext cx="8023123" cy="716423"/>
          </a:xfrm>
        </p:spPr>
        <p:txBody>
          <a:bodyPr/>
          <a:lstStyle/>
          <a:p>
            <a:pPr algn="ctr"/>
            <a:r>
              <a:rPr lang="en-US">
                <a:solidFill>
                  <a:srgbClr val="5F294E"/>
                </a:solidFill>
              </a:rPr>
              <a:t>Pasco</a:t>
            </a:r>
            <a:r>
              <a:rPr lang="en-US" baseline="0">
                <a:solidFill>
                  <a:srgbClr val="5F294E"/>
                </a:solidFill>
              </a:rPr>
              <a:t> Hernando State  College</a:t>
            </a:r>
            <a:endParaRPr lang="en-US">
              <a:solidFill>
                <a:srgbClr val="5F294E"/>
              </a:solidFill>
            </a:endParaRPr>
          </a:p>
        </p:txBody>
      </p:sp>
      <p:pic>
        <p:nvPicPr>
          <p:cNvPr id="5" name="Picture 4" descr="Pasco Hernando State college Logo&#10;">
            <a:extLst>
              <a:ext uri="{FF2B5EF4-FFF2-40B4-BE49-F238E27FC236}">
                <a16:creationId xmlns:a16="http://schemas.microsoft.com/office/drawing/2014/main" id="{C07F9C1C-DEEA-7666-50D8-A07CA8E469E4}"/>
              </a:ext>
            </a:extLst>
          </p:cNvPr>
          <p:cNvPicPr>
            <a:picLocks noChangeAspect="1"/>
          </p:cNvPicPr>
          <p:nvPr/>
        </p:nvPicPr>
        <p:blipFill>
          <a:blip r:embed="rId6"/>
          <a:stretch>
            <a:fillRect/>
          </a:stretch>
        </p:blipFill>
        <p:spPr>
          <a:xfrm>
            <a:off x="2192594" y="714679"/>
            <a:ext cx="7160342" cy="1370088"/>
          </a:xfrm>
          <a:prstGeom prst="rect">
            <a:avLst/>
          </a:prstGeom>
          <a:ln>
            <a:noFill/>
          </a:ln>
          <a:effectLst>
            <a:softEdge rad="112500"/>
          </a:effectLst>
        </p:spPr>
      </p:pic>
    </p:spTree>
    <p:extLst>
      <p:ext uri="{BB962C8B-B14F-4D97-AF65-F5344CB8AC3E}">
        <p14:creationId xmlns:p14="http://schemas.microsoft.com/office/powerpoint/2010/main" val="239910193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Grp="1" noRot="1" noChangeAspect="1" noMove="1" noResize="1" noEditPoints="1" noAdjustHandles="1" noChangeArrowheads="1" noChangeShapeType="1" noCrop="1"/>
          </p:cNvPicPr>
          <p:nvPr/>
        </p:nvPicPr>
        <p:blipFill>
          <a:blip r:embed="rId4"/>
          <a:srcRect t="19"/>
          <a:stretch/>
        </p:blipFill>
        <p:spPr>
          <a:xfrm>
            <a:off x="-43557" y="2985"/>
            <a:ext cx="12270003" cy="6855015"/>
          </a:xfrm>
          <a:prstGeom prst="rect">
            <a:avLst/>
          </a:prstGeom>
        </p:spPr>
      </p:pic>
      <p:sp>
        <p:nvSpPr>
          <p:cNvPr id="5" name="TextBox 4">
            <a:extLst>
              <a:ext uri="{FF2B5EF4-FFF2-40B4-BE49-F238E27FC236}">
                <a16:creationId xmlns:a16="http://schemas.microsoft.com/office/drawing/2014/main" id="{DA5AEC8E-81DE-BE22-0AF6-472FFD2BB292}"/>
              </a:ext>
            </a:extLst>
          </p:cNvPr>
          <p:cNvSpPr txBox="1"/>
          <p:nvPr/>
        </p:nvSpPr>
        <p:spPr>
          <a:xfrm>
            <a:off x="109308" y="660718"/>
            <a:ext cx="11693562" cy="5909310"/>
          </a:xfrm>
          <a:prstGeom prst="rect">
            <a:avLst/>
          </a:prstGeom>
          <a:noFill/>
        </p:spPr>
        <p:txBody>
          <a:bodyPr wrap="square" lIns="91440" tIns="45720" rIns="91440" bIns="45720" rtlCol="0" anchor="t">
            <a:spAutoFit/>
          </a:bodyPr>
          <a:lstStyle/>
          <a:p>
            <a:r>
              <a:rPr lang="en-US" sz="1400">
                <a:latin typeface="Candara"/>
              </a:rPr>
              <a:t>College is expensive. There’s tuition, room and board, books, food...it all adds up fast! The following list provides information about where to find scholarships:</a:t>
            </a:r>
          </a:p>
          <a:p>
            <a:endParaRPr lang="en-US" sz="1400">
              <a:latin typeface="Candara"/>
            </a:endParaRPr>
          </a:p>
          <a:p>
            <a:pPr marL="171450" indent="-171450"/>
            <a:r>
              <a:rPr lang="en-US" sz="1400">
                <a:latin typeface="Candara"/>
              </a:rPr>
              <a:t>• Check Xello often or contact your school counselor for a copy of the scholarship matrix. The scholarship matrix can also be found on the district website.</a:t>
            </a:r>
          </a:p>
          <a:p>
            <a:r>
              <a:rPr lang="en-US" sz="1400">
                <a:latin typeface="Candara"/>
              </a:rPr>
              <a:t>• Participate in CollegeBoard’s Big Future Scholarships program: </a:t>
            </a:r>
            <a:r>
              <a:rPr lang="en-US" sz="1400">
                <a:latin typeface="Candara"/>
                <a:hlinkClick r:id="rId5"/>
              </a:rPr>
              <a:t>https://bigfuture.collegeboard.org/</a:t>
            </a:r>
            <a:endParaRPr lang="en-US" sz="1400">
              <a:latin typeface="Candara"/>
            </a:endParaRPr>
          </a:p>
          <a:p>
            <a:pPr marL="171450" indent="-171450"/>
            <a:r>
              <a:rPr lang="en-US" sz="1400">
                <a:latin typeface="Candara"/>
              </a:rPr>
              <a:t>• Check college websites. Many universities offer merit scholarships. These are typically posted under “financial aid” or “scholarships.” Check early: deadlines are typically during 1st semester.</a:t>
            </a:r>
          </a:p>
          <a:p>
            <a:r>
              <a:rPr lang="en-US" sz="1400">
                <a:latin typeface="Candara"/>
              </a:rPr>
              <a:t>• Check other scholarship search engines such as:  Xello Accessible through Class link! </a:t>
            </a:r>
            <a:r>
              <a:rPr lang="en-US" sz="1400">
                <a:latin typeface="Candara"/>
                <a:hlinkClick r:id="rId6"/>
              </a:rPr>
              <a:t>www.scholarships360.org</a:t>
            </a:r>
            <a:r>
              <a:rPr lang="en-US" sz="1400">
                <a:latin typeface="Candara"/>
              </a:rPr>
              <a:t>, </a:t>
            </a:r>
            <a:r>
              <a:rPr lang="en-US" sz="1400">
                <a:latin typeface="Candara"/>
                <a:hlinkClick r:id="rId7"/>
              </a:rPr>
              <a:t>www.scholarships.com</a:t>
            </a:r>
            <a:r>
              <a:rPr lang="en-US" sz="1400">
                <a:latin typeface="Candara"/>
              </a:rPr>
              <a:t>, </a:t>
            </a:r>
            <a:r>
              <a:rPr lang="en-US" sz="1400">
                <a:latin typeface="Candara"/>
                <a:hlinkClick r:id="rId8"/>
              </a:rPr>
              <a:t>www.cappex.com</a:t>
            </a:r>
            <a:endParaRPr lang="en-US" sz="1400"/>
          </a:p>
          <a:p>
            <a:r>
              <a:rPr lang="en-US" sz="1400">
                <a:latin typeface="Candara"/>
              </a:rPr>
              <a:t>• Hernando Education Foundation offers many scholarships for Hernando County seniors. The application will open in October or November:</a:t>
            </a:r>
          </a:p>
          <a:p>
            <a:pPr marL="171450" indent="-171450"/>
            <a:r>
              <a:rPr lang="en-US" sz="1400">
                <a:latin typeface="Candara"/>
              </a:rPr>
              <a:t>• Apply for Bright Futures starting October 1st of your senior year. You must submit the application before graduation. You can apply before meeting all the requirements.</a:t>
            </a:r>
          </a:p>
          <a:p>
            <a:r>
              <a:rPr lang="en-US" sz="1400" u="sng">
                <a:latin typeface="Candara"/>
              </a:rPr>
              <a:t>Directions: </a:t>
            </a:r>
            <a:r>
              <a:rPr lang="en-US" sz="1400">
                <a:latin typeface="Candara"/>
              </a:rPr>
              <a:t>Go to </a:t>
            </a:r>
            <a:r>
              <a:rPr lang="en-US" sz="1400">
                <a:latin typeface="Candara"/>
                <a:hlinkClick r:id="rId9"/>
              </a:rPr>
              <a:t>www.floridastudentfinancialaidsg.org</a:t>
            </a:r>
          </a:p>
          <a:p>
            <a:pPr lvl="1"/>
            <a:r>
              <a:rPr lang="en-US" sz="1400">
                <a:latin typeface="Candara"/>
              </a:rPr>
              <a:t>Click on the following links:</a:t>
            </a:r>
            <a:endParaRPr lang="en-US" sz="1400"/>
          </a:p>
          <a:p>
            <a:pPr marL="685800" lvl="1" indent="-228600">
              <a:buAutoNum type="arabicPeriod"/>
            </a:pPr>
            <a:r>
              <a:rPr lang="en-US" sz="1400">
                <a:latin typeface="Candara"/>
              </a:rPr>
              <a:t>“First Time Applicants”</a:t>
            </a:r>
          </a:p>
          <a:p>
            <a:pPr marL="685800" lvl="1" indent="-228600">
              <a:buAutoNum type="arabicPeriod"/>
            </a:pPr>
            <a:r>
              <a:rPr lang="en-US" sz="1400">
                <a:latin typeface="Candara"/>
              </a:rPr>
              <a:t>“Create a Student Account”</a:t>
            </a:r>
          </a:p>
          <a:p>
            <a:pPr marL="685800" lvl="1" indent="-228600">
              <a:buAutoNum type="arabicPeriod"/>
            </a:pPr>
            <a:r>
              <a:rPr lang="en-US" sz="1400">
                <a:latin typeface="Candara"/>
              </a:rPr>
              <a:t>Complete the required fields</a:t>
            </a:r>
          </a:p>
          <a:p>
            <a:pPr marL="685800" lvl="1" indent="-228600">
              <a:buAutoNum type="arabicPeriod"/>
            </a:pPr>
            <a:r>
              <a:rPr lang="en-US" sz="1400">
                <a:latin typeface="Candara"/>
              </a:rPr>
              <a:t>Click Submit</a:t>
            </a:r>
          </a:p>
          <a:p>
            <a:pPr lvl="1"/>
            <a:r>
              <a:rPr lang="en-US" sz="1400">
                <a:latin typeface="Candara"/>
              </a:rPr>
              <a:t>SAVE the Username and Password automatically generated for you. You will use this to log back in and check on the</a:t>
            </a:r>
          </a:p>
          <a:p>
            <a:pPr lvl="1"/>
            <a:r>
              <a:rPr lang="en-US" sz="1400">
                <a:latin typeface="Candara"/>
              </a:rPr>
              <a:t>status of your application once it has been submitted.</a:t>
            </a:r>
          </a:p>
          <a:p>
            <a:pPr marL="0" lvl="1"/>
            <a:r>
              <a:rPr lang="en-US" sz="1400">
                <a:latin typeface="Candara"/>
              </a:rPr>
              <a:t>Fill out the Florida Financial Aid Application (FFAA)</a:t>
            </a:r>
          </a:p>
          <a:p>
            <a:pPr marL="0" lvl="1"/>
            <a:r>
              <a:rPr lang="en-US" sz="1400">
                <a:latin typeface="Candara"/>
              </a:rPr>
              <a:t>• ROTC Scholarships through various branches of the military. These scholarships can potentially be</a:t>
            </a:r>
          </a:p>
          <a:p>
            <a:pPr marL="0" lvl="1" indent="168275"/>
            <a:r>
              <a:rPr lang="en-US" sz="1400">
                <a:latin typeface="Candara"/>
              </a:rPr>
              <a:t>full tuition scholarships and have various test score and GPA requirements.</a:t>
            </a:r>
          </a:p>
          <a:p>
            <a:pPr marL="0" lvl="1"/>
            <a:r>
              <a:rPr lang="en-US" sz="1400">
                <a:latin typeface="Candara"/>
              </a:rPr>
              <a:t>• Make sure to follow scholarship directions and be aware of deadlines. Type all parts of applications</a:t>
            </a:r>
          </a:p>
          <a:p>
            <a:pPr marL="0" lvl="1" indent="168275"/>
            <a:r>
              <a:rPr lang="en-US" sz="1400">
                <a:latin typeface="Candara"/>
              </a:rPr>
              <a:t>(essay, resume, etc.). Make copies and keep on file.</a:t>
            </a:r>
          </a:p>
          <a:p>
            <a:pPr algn="ctr"/>
            <a:endParaRPr lang="en-US" sz="1400" u="sng"/>
          </a:p>
        </p:txBody>
      </p:sp>
      <p:sp>
        <p:nvSpPr>
          <p:cNvPr id="2" name="Slide Number Placeholder 1">
            <a:extLst>
              <a:ext uri="{FF2B5EF4-FFF2-40B4-BE49-F238E27FC236}">
                <a16:creationId xmlns:a16="http://schemas.microsoft.com/office/drawing/2014/main" id="{C79F38A3-359C-9F44-EA4E-7DDD6451B192}"/>
              </a:ext>
            </a:extLst>
          </p:cNvPr>
          <p:cNvSpPr>
            <a:spLocks noGrp="1"/>
          </p:cNvSpPr>
          <p:nvPr>
            <p:ph type="sldNum" sz="quarter" idx="12"/>
          </p:nvPr>
        </p:nvSpPr>
        <p:spPr>
          <a:xfrm>
            <a:off x="5195481" y="6324348"/>
            <a:ext cx="1791929" cy="365125"/>
          </a:xfrm>
        </p:spPr>
        <p:txBody>
          <a:bodyPr/>
          <a:lstStyle/>
          <a:p>
            <a:pPr algn="ctr"/>
            <a:fld id="{9FC82D0D-F5EF-A642-A538-57F24CF55E15}" type="slidenum">
              <a:rPr lang="en-US" smtClean="0"/>
              <a:pPr algn="ctr"/>
              <a:t>31</a:t>
            </a:fld>
            <a:endParaRPr lang="en-US"/>
          </a:p>
        </p:txBody>
      </p:sp>
      <p:sp>
        <p:nvSpPr>
          <p:cNvPr id="6" name="Title 5">
            <a:extLst>
              <a:ext uri="{FF2B5EF4-FFF2-40B4-BE49-F238E27FC236}">
                <a16:creationId xmlns:a16="http://schemas.microsoft.com/office/drawing/2014/main" id="{B49AFB82-8B95-71B1-E94E-00319A2EB697}"/>
              </a:ext>
            </a:extLst>
          </p:cNvPr>
          <p:cNvSpPr>
            <a:spLocks noGrp="1"/>
          </p:cNvSpPr>
          <p:nvPr>
            <p:ph type="title" idx="4294967295"/>
          </p:nvPr>
        </p:nvSpPr>
        <p:spPr>
          <a:xfrm>
            <a:off x="109308" y="168527"/>
            <a:ext cx="7048500" cy="684212"/>
          </a:xfrm>
        </p:spPr>
        <p:txBody>
          <a:bodyPr>
            <a:normAutofit fontScale="90000"/>
          </a:bodyPr>
          <a:lstStyle/>
          <a:p>
            <a:pPr rtl="0" eaLnBrk="1" latinLnBrk="0" hangingPunct="1"/>
            <a:r>
              <a:rPr lang="en-US" sz="4800" b="1" kern="1200">
                <a:solidFill>
                  <a:srgbClr val="5F294E"/>
                </a:solidFill>
                <a:effectLst/>
                <a:latin typeface="Candara" panose="020E0502030303020204" pitchFamily="34" charset="0"/>
                <a:ea typeface="+mn-ea"/>
                <a:cs typeface="+mn-cs"/>
              </a:rPr>
              <a:t>Scholarship </a:t>
            </a:r>
            <a:r>
              <a:rPr lang="en-US" sz="4400" b="1" kern="1200">
                <a:solidFill>
                  <a:srgbClr val="5F294E"/>
                </a:solidFill>
                <a:effectLst/>
                <a:latin typeface="Candara" panose="020E0502030303020204" pitchFamily="34" charset="0"/>
                <a:ea typeface="+mn-ea"/>
                <a:cs typeface="+mn-cs"/>
              </a:rPr>
              <a:t>Opportunities</a:t>
            </a:r>
            <a:endParaRPr lang="en-US">
              <a:solidFill>
                <a:srgbClr val="5F294E"/>
              </a:solidFill>
              <a:effectLst/>
            </a:endParaRPr>
          </a:p>
        </p:txBody>
      </p:sp>
    </p:spTree>
    <p:extLst>
      <p:ext uri="{BB962C8B-B14F-4D97-AF65-F5344CB8AC3E}">
        <p14:creationId xmlns:p14="http://schemas.microsoft.com/office/powerpoint/2010/main" val="54418810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y, outdoor">
            <a:extLst>
              <a:ext uri="{FF2B5EF4-FFF2-40B4-BE49-F238E27FC236}">
                <a16:creationId xmlns:a16="http://schemas.microsoft.com/office/drawing/2014/main" id="{CA54275F-3E25-1A36-EA27-23574CE2656A}"/>
              </a:ext>
            </a:extLst>
          </p:cNvPr>
          <p:cNvPicPr>
            <a:picLocks noChangeAspect="1"/>
          </p:cNvPicPr>
          <p:nvPr/>
        </p:nvPicPr>
        <p:blipFill>
          <a:blip r:embed="rId3"/>
          <a:srcRect t="19"/>
          <a:stretch/>
        </p:blipFill>
        <p:spPr>
          <a:xfrm>
            <a:off x="3048" y="2985"/>
            <a:ext cx="12188952" cy="6855015"/>
          </a:xfrm>
          <a:prstGeom prst="rect">
            <a:avLst/>
          </a:prstGeom>
        </p:spPr>
      </p:pic>
      <p:sp>
        <p:nvSpPr>
          <p:cNvPr id="5" name="TextBox 4">
            <a:extLst>
              <a:ext uri="{FF2B5EF4-FFF2-40B4-BE49-F238E27FC236}">
                <a16:creationId xmlns:a16="http://schemas.microsoft.com/office/drawing/2014/main" id="{DA5AEC8E-81DE-BE22-0AF6-472FFD2BB292}"/>
              </a:ext>
            </a:extLst>
          </p:cNvPr>
          <p:cNvSpPr txBox="1"/>
          <p:nvPr/>
        </p:nvSpPr>
        <p:spPr>
          <a:xfrm>
            <a:off x="5976196" y="259373"/>
            <a:ext cx="4567396" cy="5632311"/>
          </a:xfrm>
          <a:prstGeom prst="rect">
            <a:avLst/>
          </a:prstGeom>
          <a:noFill/>
        </p:spPr>
        <p:txBody>
          <a:bodyPr wrap="square" lIns="91440" tIns="45720" rIns="91440" bIns="45720" numCol="1" rtlCol="0" anchor="t">
            <a:spAutoFit/>
          </a:bodyPr>
          <a:lstStyle/>
          <a:p>
            <a:r>
              <a:rPr lang="en-US" sz="1200" u="sng"/>
              <a:t>Entrance Exam Practice and Registration Sites:</a:t>
            </a:r>
          </a:p>
          <a:p>
            <a:endParaRPr lang="en-US" sz="1200"/>
          </a:p>
          <a:p>
            <a:r>
              <a:rPr lang="en-US" sz="1200"/>
              <a:t>www.collegeboard.org (PSAT, SAT, SAT Subject Tests)		</a:t>
            </a:r>
          </a:p>
          <a:p>
            <a:r>
              <a:rPr lang="en-US" sz="1200">
                <a:hlinkClick r:id="rId4"/>
              </a:rPr>
              <a:t>https://www.khanacademy.org/digital-sat</a:t>
            </a:r>
            <a:r>
              <a:rPr lang="en-US" sz="1200"/>
              <a:t> (SAT)</a:t>
            </a:r>
          </a:p>
          <a:p>
            <a:endParaRPr lang="en-US" sz="1200"/>
          </a:p>
          <a:p>
            <a:r>
              <a:rPr lang="en-US" sz="1200"/>
              <a:t>https://www.act.org/content/act/en/products-and-</a:t>
            </a:r>
          </a:p>
          <a:p>
            <a:r>
              <a:rPr lang="en-US" sz="1200"/>
              <a:t>services/the-act/test-preparation/free-act-test-prep.html</a:t>
            </a:r>
          </a:p>
          <a:p>
            <a:endParaRPr lang="en-US" sz="1200"/>
          </a:p>
          <a:p>
            <a:r>
              <a:rPr lang="en-US" sz="1200"/>
              <a:t>(ACT) </a:t>
            </a:r>
            <a:r>
              <a:rPr lang="en-US" sz="1200">
                <a:hlinkClick r:id="rId5"/>
              </a:rPr>
              <a:t>www.act.org</a:t>
            </a:r>
            <a:endParaRPr lang="en-US" sz="1200"/>
          </a:p>
          <a:p>
            <a:endParaRPr lang="en-US" sz="1200">
              <a:ea typeface="Calibri"/>
              <a:cs typeface="Calibri"/>
            </a:endParaRPr>
          </a:p>
          <a:p>
            <a:r>
              <a:rPr lang="en-US" sz="1200"/>
              <a:t>College Information Sites:</a:t>
            </a:r>
          </a:p>
          <a:p>
            <a:r>
              <a:rPr lang="en-US" sz="1200"/>
              <a:t>http://bigfuture.collegeboard.org</a:t>
            </a:r>
          </a:p>
          <a:p>
            <a:r>
              <a:rPr lang="en-US" sz="1200">
                <a:hlinkClick r:id="rId6"/>
              </a:rPr>
              <a:t>https://www.imfirst.org</a:t>
            </a:r>
            <a:endParaRPr lang="en-US" sz="1200">
              <a:ea typeface="Calibri"/>
              <a:cs typeface="Calibri"/>
            </a:endParaRPr>
          </a:p>
          <a:p>
            <a:r>
              <a:rPr lang="en-US" sz="1200"/>
              <a:t>Xello</a:t>
            </a:r>
            <a:endParaRPr lang="en-US" sz="1200">
              <a:ea typeface="Calibri"/>
              <a:cs typeface="Calibri"/>
            </a:endParaRPr>
          </a:p>
          <a:p>
            <a:endParaRPr lang="en-US" sz="1200"/>
          </a:p>
          <a:p>
            <a:r>
              <a:rPr lang="en-US" sz="1200"/>
              <a:t>Military Sites/ROTC</a:t>
            </a:r>
          </a:p>
          <a:p>
            <a:r>
              <a:rPr lang="en-US" sz="1200"/>
              <a:t>Scholarship Information:</a:t>
            </a:r>
          </a:p>
          <a:p>
            <a:r>
              <a:rPr lang="en-US" sz="1200">
                <a:hlinkClick r:id="rId7"/>
              </a:rPr>
              <a:t>https://www.floridastudentfinancialaidsg.org/SAPHome/SAPHome?url=home.#:~:text=First-Time%20Applicants.%20Students%20must%20submit%20a%20completed%20Florida</a:t>
            </a:r>
            <a:endParaRPr lang="en-US" sz="1200"/>
          </a:p>
          <a:p>
            <a:endParaRPr lang="en-US" sz="1200">
              <a:ea typeface="Calibri"/>
              <a:cs typeface="Calibri"/>
            </a:endParaRPr>
          </a:p>
          <a:p>
            <a:endParaRPr lang="en-US" sz="1200">
              <a:ea typeface="Calibri"/>
              <a:cs typeface="Calibri"/>
            </a:endParaRPr>
          </a:p>
          <a:p>
            <a:r>
              <a:rPr lang="en-US" sz="1200">
                <a:ea typeface="Calibri"/>
                <a:cs typeface="Calibri"/>
              </a:rPr>
              <a:t>Florida Student Scholarship &amp; Grant Programs</a:t>
            </a:r>
          </a:p>
          <a:p>
            <a:r>
              <a:rPr lang="en-US" sz="1200">
                <a:ea typeface="Calibri"/>
                <a:cs typeface="Calibri"/>
                <a:hlinkClick r:id="rId7"/>
              </a:rPr>
              <a:t>https://www.floridastudentfinancialaidsg.org/SAPHome/SAPHome?url=home.#:~:text=First-Time%20Applicants.%20Students%20must%20submit%20a%20completed%20Florida</a:t>
            </a:r>
            <a:endParaRPr lang="en-US" sz="1200">
              <a:ea typeface="Calibri"/>
              <a:cs typeface="Calibri"/>
            </a:endParaRPr>
          </a:p>
          <a:p>
            <a:endParaRPr lang="en-US" sz="1200">
              <a:ea typeface="Calibri"/>
              <a:cs typeface="Calibri"/>
            </a:endParaRPr>
          </a:p>
        </p:txBody>
      </p:sp>
      <p:sp>
        <p:nvSpPr>
          <p:cNvPr id="7" name="Slide Number Placeholder 6">
            <a:extLst>
              <a:ext uri="{FF2B5EF4-FFF2-40B4-BE49-F238E27FC236}">
                <a16:creationId xmlns:a16="http://schemas.microsoft.com/office/drawing/2014/main" id="{5E0E4C01-B0FF-212F-4048-68B92B29B80B}"/>
              </a:ext>
            </a:extLst>
          </p:cNvPr>
          <p:cNvSpPr>
            <a:spLocks noGrp="1"/>
          </p:cNvSpPr>
          <p:nvPr>
            <p:ph type="sldNum" sz="quarter" idx="12"/>
          </p:nvPr>
        </p:nvSpPr>
        <p:spPr>
          <a:xfrm>
            <a:off x="4724400" y="6349806"/>
            <a:ext cx="2743200" cy="365125"/>
          </a:xfrm>
        </p:spPr>
        <p:txBody>
          <a:bodyPr/>
          <a:lstStyle/>
          <a:p>
            <a:pPr algn="ctr"/>
            <a:fld id="{9FC82D0D-F5EF-A642-A538-57F24CF55E15}" type="slidenum">
              <a:rPr lang="en-US" smtClean="0"/>
              <a:pPr algn="ctr"/>
              <a:t>32</a:t>
            </a:fld>
            <a:endParaRPr lang="en-US"/>
          </a:p>
        </p:txBody>
      </p:sp>
      <p:sp>
        <p:nvSpPr>
          <p:cNvPr id="10" name="Title 9">
            <a:extLst>
              <a:ext uri="{FF2B5EF4-FFF2-40B4-BE49-F238E27FC236}">
                <a16:creationId xmlns:a16="http://schemas.microsoft.com/office/drawing/2014/main" id="{2859D39A-C172-1703-3173-93226098B94B}"/>
              </a:ext>
            </a:extLst>
          </p:cNvPr>
          <p:cNvSpPr>
            <a:spLocks noGrp="1"/>
          </p:cNvSpPr>
          <p:nvPr>
            <p:ph type="title" idx="4294967295"/>
          </p:nvPr>
        </p:nvSpPr>
        <p:spPr>
          <a:xfrm>
            <a:off x="481780" y="259373"/>
            <a:ext cx="6369050" cy="508000"/>
          </a:xfrm>
        </p:spPr>
        <p:txBody>
          <a:bodyPr>
            <a:normAutofit fontScale="90000"/>
          </a:bodyPr>
          <a:lstStyle/>
          <a:p>
            <a:pPr rtl="0" eaLnBrk="1" latinLnBrk="0" hangingPunct="1"/>
            <a:r>
              <a:rPr lang="en-US" sz="5400" b="1" kern="1200">
                <a:ln>
                  <a:noFill/>
                </a:ln>
                <a:solidFill>
                  <a:srgbClr val="430942"/>
                </a:solidFill>
                <a:effectLst/>
                <a:latin typeface="Calibri" panose="020F0502020204030204" pitchFamily="34" charset="0"/>
                <a:ea typeface="+mn-ea"/>
                <a:cs typeface="+mn-cs"/>
              </a:rPr>
              <a:t>Important Websites:</a:t>
            </a:r>
            <a:endParaRPr lang="en-US"/>
          </a:p>
        </p:txBody>
      </p:sp>
      <p:sp>
        <p:nvSpPr>
          <p:cNvPr id="8" name="TextBox 7">
            <a:extLst>
              <a:ext uri="{FF2B5EF4-FFF2-40B4-BE49-F238E27FC236}">
                <a16:creationId xmlns:a16="http://schemas.microsoft.com/office/drawing/2014/main" id="{3603F714-889E-B44D-9D0A-6FF49220FC9B}"/>
              </a:ext>
            </a:extLst>
          </p:cNvPr>
          <p:cNvSpPr txBox="1"/>
          <p:nvPr/>
        </p:nvSpPr>
        <p:spPr>
          <a:xfrm>
            <a:off x="605055" y="1092067"/>
            <a:ext cx="4642338" cy="4247317"/>
          </a:xfrm>
          <a:prstGeom prst="rect">
            <a:avLst/>
          </a:prstGeom>
          <a:ln w="76200">
            <a:solidFill>
              <a:srgbClr val="5F294E"/>
            </a:solidFill>
          </a:ln>
          <a:effectLst>
            <a:glow rad="228600">
              <a:schemeClr val="accent1">
                <a:satMod val="175000"/>
                <a:alpha val="40000"/>
              </a:schemeClr>
            </a:glo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p>
            <a:pPr algn="ctr"/>
            <a:r>
              <a:rPr lang="en-US" b="1" u="sng" dirty="0"/>
              <a:t>Scam Alert Information: </a:t>
            </a:r>
          </a:p>
          <a:p>
            <a:r>
              <a:rPr lang="en-US" dirty="0"/>
              <a:t>If you encounter one these scenarios do not pursue that avenue for college assistance</a:t>
            </a:r>
          </a:p>
          <a:p>
            <a:pPr marL="285750" indent="-285750">
              <a:buFont typeface="Wingdings" panose="05000000000000000000" pitchFamily="2" charset="2"/>
              <a:buChar char="Ø"/>
            </a:pPr>
            <a:r>
              <a:rPr lang="en-US" dirty="0"/>
              <a:t>The scholarship is guaranteed  or your money back.</a:t>
            </a:r>
          </a:p>
          <a:p>
            <a:pPr marL="285750" indent="-285750">
              <a:buFont typeface="Wingdings" panose="05000000000000000000" pitchFamily="2" charset="2"/>
              <a:buChar char="Ø"/>
            </a:pPr>
            <a:r>
              <a:rPr lang="en-US" dirty="0"/>
              <a:t>DO NOT give your credit card information or bank account number to hold a scholarship EVER!</a:t>
            </a:r>
          </a:p>
          <a:p>
            <a:pPr marL="285750" indent="-285750">
              <a:buFont typeface="Wingdings" panose="05000000000000000000" pitchFamily="2" charset="2"/>
              <a:buChar char="Ø"/>
            </a:pPr>
            <a:r>
              <a:rPr lang="en-US" dirty="0"/>
              <a:t>You hear, “we will do all the work for you”</a:t>
            </a:r>
          </a:p>
          <a:p>
            <a:pPr marL="285750" indent="-285750">
              <a:buFont typeface="Wingdings" panose="05000000000000000000" pitchFamily="2" charset="2"/>
              <a:buChar char="Ø"/>
            </a:pPr>
            <a:r>
              <a:rPr lang="en-US" dirty="0"/>
              <a:t>The Scholarship costs money</a:t>
            </a:r>
          </a:p>
          <a:p>
            <a:pPr marL="285750" indent="-285750">
              <a:buFont typeface="Wingdings" panose="05000000000000000000" pitchFamily="2" charset="2"/>
              <a:buChar char="Ø"/>
            </a:pPr>
            <a:r>
              <a:rPr lang="en-US" dirty="0"/>
              <a:t>Do not believe you were selected or “ You are a finalist in a contest”  that you did not enter</a:t>
            </a:r>
          </a:p>
          <a:p>
            <a:pPr marL="285750" indent="-285750">
              <a:buFont typeface="Wingdings" panose="05000000000000000000" pitchFamily="2" charset="2"/>
              <a:buChar char="Ø"/>
            </a:pPr>
            <a:r>
              <a:rPr lang="en-US" dirty="0"/>
              <a:t>You get an appointment time to see someone that you did not set</a:t>
            </a:r>
          </a:p>
        </p:txBody>
      </p:sp>
    </p:spTree>
    <p:extLst>
      <p:ext uri="{BB962C8B-B14F-4D97-AF65-F5344CB8AC3E}">
        <p14:creationId xmlns:p14="http://schemas.microsoft.com/office/powerpoint/2010/main" val="176645510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descr="Armed Forces Logos">
            <a:extLst>
              <a:ext uri="{FF2B5EF4-FFF2-40B4-BE49-F238E27FC236}">
                <a16:creationId xmlns:a16="http://schemas.microsoft.com/office/drawing/2014/main" id="{ED597A8C-3132-845F-7F95-76321BBD55F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213" y="3499626"/>
            <a:ext cx="821196" cy="822960"/>
          </a:xfrm>
          <a:prstGeom prst="rect">
            <a:avLst/>
          </a:prstGeom>
          <a:effectLst>
            <a:glow rad="139700">
              <a:schemeClr val="accent4">
                <a:satMod val="175000"/>
                <a:alpha val="40000"/>
              </a:schemeClr>
            </a:glow>
          </a:effectLst>
        </p:spPr>
      </p:pic>
      <p:pic>
        <p:nvPicPr>
          <p:cNvPr id="17" name="Picture 16" descr="Armed Forces Logos">
            <a:extLst>
              <a:ext uri="{FF2B5EF4-FFF2-40B4-BE49-F238E27FC236}">
                <a16:creationId xmlns:a16="http://schemas.microsoft.com/office/drawing/2014/main" id="{C664B2EC-B9C2-96AC-4850-8FAE084A2A5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319152" y="5255844"/>
            <a:ext cx="822960" cy="822960"/>
          </a:xfrm>
          <a:prstGeom prst="rect">
            <a:avLst/>
          </a:prstGeom>
          <a:effectLst>
            <a:glow rad="139700">
              <a:schemeClr val="accent4">
                <a:satMod val="175000"/>
                <a:alpha val="40000"/>
              </a:schemeClr>
            </a:glow>
          </a:effectLst>
        </p:spPr>
      </p:pic>
      <p:pic>
        <p:nvPicPr>
          <p:cNvPr id="20" name="Picture 19" descr="Armed Forces Logos">
            <a:extLst>
              <a:ext uri="{FF2B5EF4-FFF2-40B4-BE49-F238E27FC236}">
                <a16:creationId xmlns:a16="http://schemas.microsoft.com/office/drawing/2014/main" id="{41D1763A-6DF2-2B69-F610-6F171A76E8B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319152" y="934089"/>
            <a:ext cx="822960" cy="822960"/>
          </a:xfrm>
          <a:prstGeom prst="rect">
            <a:avLst/>
          </a:prstGeom>
          <a:effectLst>
            <a:glow rad="139700">
              <a:schemeClr val="accent4">
                <a:satMod val="175000"/>
                <a:alpha val="40000"/>
              </a:schemeClr>
            </a:glow>
          </a:effectLst>
        </p:spPr>
      </p:pic>
      <p:pic>
        <p:nvPicPr>
          <p:cNvPr id="23" name="Picture 22" descr="Armed Forces Logos">
            <a:extLst>
              <a:ext uri="{FF2B5EF4-FFF2-40B4-BE49-F238E27FC236}">
                <a16:creationId xmlns:a16="http://schemas.microsoft.com/office/drawing/2014/main" id="{25679A06-5B41-A50D-AC33-0E4B2603591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334213" y="4392639"/>
            <a:ext cx="828630" cy="822960"/>
          </a:xfrm>
          <a:prstGeom prst="rect">
            <a:avLst/>
          </a:prstGeom>
          <a:effectLst>
            <a:glow rad="139700">
              <a:schemeClr val="accent4">
                <a:satMod val="175000"/>
                <a:alpha val="40000"/>
              </a:schemeClr>
            </a:glow>
          </a:effectLst>
        </p:spPr>
      </p:pic>
      <p:pic>
        <p:nvPicPr>
          <p:cNvPr id="26" name="Picture 25" descr="Armed Forces Logos">
            <a:extLst>
              <a:ext uri="{FF2B5EF4-FFF2-40B4-BE49-F238E27FC236}">
                <a16:creationId xmlns:a16="http://schemas.microsoft.com/office/drawing/2014/main" id="{4896A35E-BB17-54AB-194D-FE18A1A449A3}"/>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329639" y="1785255"/>
            <a:ext cx="826884" cy="822960"/>
          </a:xfrm>
          <a:prstGeom prst="rect">
            <a:avLst/>
          </a:prstGeom>
          <a:effectLst>
            <a:glow rad="139700">
              <a:schemeClr val="accent4">
                <a:satMod val="175000"/>
                <a:alpha val="40000"/>
              </a:schemeClr>
            </a:glow>
          </a:effectLst>
        </p:spPr>
      </p:pic>
      <p:pic>
        <p:nvPicPr>
          <p:cNvPr id="29" name="Picture 28" descr="Armed Forces Logos">
            <a:extLst>
              <a:ext uri="{FF2B5EF4-FFF2-40B4-BE49-F238E27FC236}">
                <a16:creationId xmlns:a16="http://schemas.microsoft.com/office/drawing/2014/main" id="{4D7C30C3-E15B-4676-B91A-A0A208AEFCC2}"/>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325625" y="2636421"/>
            <a:ext cx="834912" cy="822960"/>
          </a:xfrm>
          <a:prstGeom prst="rect">
            <a:avLst/>
          </a:prstGeom>
          <a:effectLst>
            <a:glow rad="139700">
              <a:schemeClr val="accent4">
                <a:satMod val="175000"/>
                <a:alpha val="40000"/>
              </a:schemeClr>
            </a:glow>
          </a:effectLst>
        </p:spPr>
      </p:pic>
      <p:graphicFrame>
        <p:nvGraphicFramePr>
          <p:cNvPr id="3" name="Table 2">
            <a:extLst>
              <a:ext uri="{FF2B5EF4-FFF2-40B4-BE49-F238E27FC236}">
                <a16:creationId xmlns:a16="http://schemas.microsoft.com/office/drawing/2014/main" id="{F3D6C967-22A2-CB3F-A515-5DA0BB979AF6}"/>
              </a:ext>
            </a:extLst>
          </p:cNvPr>
          <p:cNvGraphicFramePr>
            <a:graphicFrameLocks noGrp="1"/>
          </p:cNvGraphicFramePr>
          <p:nvPr>
            <p:extLst>
              <p:ext uri="{D42A27DB-BD31-4B8C-83A1-F6EECF244321}">
                <p14:modId xmlns:p14="http://schemas.microsoft.com/office/powerpoint/2010/main" val="2951208209"/>
              </p:ext>
            </p:extLst>
          </p:nvPr>
        </p:nvGraphicFramePr>
        <p:xfrm>
          <a:off x="2299644" y="337348"/>
          <a:ext cx="7731819" cy="5638800"/>
        </p:xfrm>
        <a:graphic>
          <a:graphicData uri="http://schemas.openxmlformats.org/drawingml/2006/table">
            <a:tbl>
              <a:tblPr firstRow="1" firstCol="1" bandRow="1">
                <a:tableStyleId>{68D230F3-CF80-4859-8CE7-A43EE81993B5}</a:tableStyleId>
              </a:tblPr>
              <a:tblGrid>
                <a:gridCol w="3618587">
                  <a:extLst>
                    <a:ext uri="{9D8B030D-6E8A-4147-A177-3AD203B41FA5}">
                      <a16:colId xmlns:a16="http://schemas.microsoft.com/office/drawing/2014/main" val="378715047"/>
                    </a:ext>
                  </a:extLst>
                </a:gridCol>
                <a:gridCol w="4113232">
                  <a:extLst>
                    <a:ext uri="{9D8B030D-6E8A-4147-A177-3AD203B41FA5}">
                      <a16:colId xmlns:a16="http://schemas.microsoft.com/office/drawing/2014/main" val="3561874794"/>
                    </a:ext>
                  </a:extLst>
                </a:gridCol>
              </a:tblGrid>
              <a:tr h="642410">
                <a:tc gridSpan="2">
                  <a:txBody>
                    <a:bodyPr/>
                    <a:lstStyle/>
                    <a:p>
                      <a:pPr algn="ctr"/>
                      <a:endParaRPr lang="en-US" sz="4000"/>
                    </a:p>
                  </a:txBody>
                  <a:tcPr/>
                </a:tc>
                <a:tc hMerge="1">
                  <a:txBody>
                    <a:bodyPr/>
                    <a:lstStyle/>
                    <a:p>
                      <a:endParaRPr lang="en-US"/>
                    </a:p>
                  </a:txBody>
                  <a:tcPr/>
                </a:tc>
                <a:extLst>
                  <a:ext uri="{0D108BD9-81ED-4DB2-BD59-A6C34878D82A}">
                    <a16:rowId xmlns:a16="http://schemas.microsoft.com/office/drawing/2014/main" val="3036789075"/>
                  </a:ext>
                </a:extLst>
              </a:tr>
              <a:tr h="783245">
                <a:tc>
                  <a:txBody>
                    <a:bodyPr/>
                    <a:lstStyle/>
                    <a:p>
                      <a:pPr lvl="0"/>
                      <a:r>
                        <a:rPr lang="en-US" sz="3200"/>
                        <a:t>U.S. Air Force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hlinkClick r:id="rId16"/>
                        </a:rPr>
                        <a:t>https://www.airforce.com</a:t>
                      </a:r>
                      <a:endParaRPr lang="en-US" sz="2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4154430702"/>
                  </a:ext>
                </a:extLst>
              </a:tr>
              <a:tr h="783245">
                <a:tc>
                  <a:txBody>
                    <a:bodyPr/>
                    <a:lstStyle/>
                    <a:p>
                      <a:pPr lvl="0"/>
                      <a:r>
                        <a:rPr lang="en-US" sz="3200"/>
                        <a:t>U.S. Army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hlinkClick r:id="rId17"/>
                        </a:rPr>
                        <a:t>https://www.army.mil</a:t>
                      </a:r>
                      <a:endParaRPr lang="en-US" sz="2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1265069585"/>
                  </a:ext>
                </a:extLst>
              </a:tr>
              <a:tr h="783245">
                <a:tc>
                  <a:txBody>
                    <a:bodyPr/>
                    <a:lstStyle/>
                    <a:p>
                      <a:pPr lvl="0"/>
                      <a:r>
                        <a:rPr lang="en-US" sz="3200"/>
                        <a:t>U. S. Coast Guard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hlinkClick r:id="rId18"/>
                        </a:rPr>
                        <a:t>https://www.uscg.mil</a:t>
                      </a:r>
                      <a:endParaRPr lang="en-US" sz="2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1019964821"/>
                  </a:ext>
                </a:extLst>
              </a:tr>
              <a:tr h="783245">
                <a:tc>
                  <a:txBody>
                    <a:bodyPr/>
                    <a:lstStyle/>
                    <a:p>
                      <a:pPr lvl="0"/>
                      <a:r>
                        <a:rPr lang="en-US" sz="3200"/>
                        <a:t>U.S. Navy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hlinkClick r:id="rId19"/>
                        </a:rPr>
                        <a:t>https://www.navy.com</a:t>
                      </a:r>
                      <a:endParaRPr lang="en-US" sz="2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3831014572"/>
                  </a:ext>
                </a:extLst>
              </a:tr>
              <a:tr h="783245">
                <a:tc>
                  <a:txBody>
                    <a:bodyPr/>
                    <a:lstStyle/>
                    <a:p>
                      <a:pPr lvl="0"/>
                      <a:r>
                        <a:rPr lang="en-US" sz="3200"/>
                        <a:t>U.S. Marines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hlinkClick r:id="rId20"/>
                        </a:rPr>
                        <a:t>https://www.marines.mil</a:t>
                      </a:r>
                      <a:endParaRPr lang="en-US" sz="2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3844473069"/>
                  </a:ext>
                </a:extLst>
              </a:tr>
              <a:tr h="783245">
                <a:tc>
                  <a:txBody>
                    <a:bodyPr/>
                    <a:lstStyle/>
                    <a:p>
                      <a:pPr lvl="0"/>
                      <a:r>
                        <a:rPr lang="en-US" sz="3200"/>
                        <a:t>U.S. Space Force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21"/>
                        </a:rPr>
                        <a:t>https://www.spaceforce.mil</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249952303"/>
                  </a:ext>
                </a:extLst>
              </a:tr>
            </a:tbl>
          </a:graphicData>
        </a:graphic>
      </p:graphicFrame>
      <p:sp>
        <p:nvSpPr>
          <p:cNvPr id="2" name="Slide Number Placeholder 1">
            <a:extLst>
              <a:ext uri="{FF2B5EF4-FFF2-40B4-BE49-F238E27FC236}">
                <a16:creationId xmlns:a16="http://schemas.microsoft.com/office/drawing/2014/main" id="{0C6E34E2-E737-15DD-9DC3-AAB2F16F0673}"/>
              </a:ext>
            </a:extLst>
          </p:cNvPr>
          <p:cNvSpPr>
            <a:spLocks noGrp="1"/>
          </p:cNvSpPr>
          <p:nvPr>
            <p:ph type="sldNum" sz="quarter" idx="12"/>
          </p:nvPr>
        </p:nvSpPr>
        <p:spPr>
          <a:xfrm>
            <a:off x="4724400" y="6338089"/>
            <a:ext cx="2743200" cy="365125"/>
          </a:xfrm>
        </p:spPr>
        <p:txBody>
          <a:bodyPr/>
          <a:lstStyle/>
          <a:p>
            <a:pPr algn="ctr"/>
            <a:fld id="{9FC82D0D-F5EF-A642-A538-57F24CF55E15}" type="slidenum">
              <a:rPr lang="en-US" smtClean="0"/>
              <a:pPr algn="ctr"/>
              <a:t>33</a:t>
            </a:fld>
            <a:endParaRPr lang="en-US"/>
          </a:p>
        </p:txBody>
      </p:sp>
      <p:sp>
        <p:nvSpPr>
          <p:cNvPr id="4" name="Title 3">
            <a:extLst>
              <a:ext uri="{FF2B5EF4-FFF2-40B4-BE49-F238E27FC236}">
                <a16:creationId xmlns:a16="http://schemas.microsoft.com/office/drawing/2014/main" id="{F714C228-93A4-5AB7-3598-49925A4E867D}"/>
              </a:ext>
            </a:extLst>
          </p:cNvPr>
          <p:cNvSpPr>
            <a:spLocks noGrp="1"/>
          </p:cNvSpPr>
          <p:nvPr>
            <p:ph type="title" idx="4294967295"/>
          </p:nvPr>
        </p:nvSpPr>
        <p:spPr>
          <a:xfrm>
            <a:off x="2300338" y="224648"/>
            <a:ext cx="7731125" cy="822325"/>
          </a:xfrm>
        </p:spPr>
        <p:style>
          <a:lnRef idx="2">
            <a:schemeClr val="accent3"/>
          </a:lnRef>
          <a:fillRef idx="1">
            <a:schemeClr val="lt1"/>
          </a:fillRef>
          <a:effectRef idx="0">
            <a:schemeClr val="accent3"/>
          </a:effectRef>
          <a:fontRef idx="minor">
            <a:schemeClr val="dk1"/>
          </a:fontRef>
        </p:style>
        <p:txBody>
          <a:bodyPr>
            <a:normAutofit/>
          </a:bodyPr>
          <a:lstStyle/>
          <a:p>
            <a:pPr algn="ctr" rtl="0" eaLnBrk="1" latinLnBrk="0" hangingPunct="1"/>
            <a:r>
              <a:rPr lang="en-US" sz="4000" b="1" kern="1200">
                <a:solidFill>
                  <a:srgbClr val="5F294E"/>
                </a:solidFill>
                <a:effectLst/>
                <a:latin typeface="Calibri" panose="020F0502020204030204" pitchFamily="34" charset="0"/>
                <a:ea typeface="+mn-ea"/>
                <a:cs typeface="+mn-cs"/>
              </a:rPr>
              <a:t>Military Sites / ROTC</a:t>
            </a:r>
            <a:endParaRPr lang="en-US" b="1">
              <a:solidFill>
                <a:srgbClr val="5F294E"/>
              </a:solidFill>
            </a:endParaRPr>
          </a:p>
        </p:txBody>
      </p:sp>
    </p:spTree>
    <p:extLst>
      <p:ext uri="{BB962C8B-B14F-4D97-AF65-F5344CB8AC3E}">
        <p14:creationId xmlns:p14="http://schemas.microsoft.com/office/powerpoint/2010/main" val="25883455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t="19"/>
          <a:stretch/>
        </p:blipFill>
        <p:spPr>
          <a:xfrm>
            <a:off x="-1504" y="0"/>
            <a:ext cx="12191980" cy="6858000"/>
          </a:xfrm>
          <a:prstGeom prst="rect">
            <a:avLst/>
          </a:prstGeom>
        </p:spPr>
      </p:pic>
      <p:pic>
        <p:nvPicPr>
          <p:cNvPr id="7" name="Picture 6">
            <a:extLst>
              <a:ext uri="{FF2B5EF4-FFF2-40B4-BE49-F238E27FC236}">
                <a16:creationId xmlns:a16="http://schemas.microsoft.com/office/drawing/2014/main" id="{C7AEF146-3D84-6D52-6688-473B928017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2041" y="381000"/>
            <a:ext cx="5560153" cy="6310466"/>
          </a:xfrm>
          <a:prstGeom prst="rect">
            <a:avLst/>
          </a:prstGeom>
        </p:spPr>
      </p:pic>
      <p:sp>
        <p:nvSpPr>
          <p:cNvPr id="5" name="Callout: Line 4">
            <a:extLst>
              <a:ext uri="{FF2B5EF4-FFF2-40B4-BE49-F238E27FC236}">
                <a16:creationId xmlns:a16="http://schemas.microsoft.com/office/drawing/2014/main" id="{E89C7A7D-0ECA-C70D-55C7-2A0304C52ADE}"/>
              </a:ext>
            </a:extLst>
          </p:cNvPr>
          <p:cNvSpPr>
            <a:spLocks/>
          </p:cNvSpPr>
          <p:nvPr/>
        </p:nvSpPr>
        <p:spPr>
          <a:xfrm flipH="1">
            <a:off x="6705599" y="3035831"/>
            <a:ext cx="3743326" cy="641007"/>
          </a:xfrm>
          <a:prstGeom prst="borderCallout1">
            <a:avLst>
              <a:gd name="adj1" fmla="val 3472"/>
              <a:gd name="adj2" fmla="val 99715"/>
              <a:gd name="adj3" fmla="val 75995"/>
              <a:gd name="adj4" fmla="val 21159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badi Extra Light" panose="020B0204020104020204" pitchFamily="34" charset="0"/>
                <a:hlinkClick r:id="rId5"/>
              </a:rPr>
              <a:t>NCAA Core-Course GPA information</a:t>
            </a:r>
            <a:endParaRPr lang="en-US">
              <a:latin typeface="Abadi Extra Light" panose="020B0204020104020204" pitchFamily="34" charset="0"/>
            </a:endParaRPr>
          </a:p>
        </p:txBody>
      </p:sp>
      <p:sp>
        <p:nvSpPr>
          <p:cNvPr id="6" name="Callout: Line 5">
            <a:extLst>
              <a:ext uri="{FF2B5EF4-FFF2-40B4-BE49-F238E27FC236}">
                <a16:creationId xmlns:a16="http://schemas.microsoft.com/office/drawing/2014/main" id="{688C808D-0CE1-8448-95BF-B77F6DB7A5E8}"/>
              </a:ext>
            </a:extLst>
          </p:cNvPr>
          <p:cNvSpPr>
            <a:spLocks/>
          </p:cNvSpPr>
          <p:nvPr/>
        </p:nvSpPr>
        <p:spPr>
          <a:xfrm flipH="1">
            <a:off x="6705599" y="4384847"/>
            <a:ext cx="3743326" cy="641007"/>
          </a:xfrm>
          <a:prstGeom prst="borderCallout1">
            <a:avLst>
              <a:gd name="adj1" fmla="val 3472"/>
              <a:gd name="adj2" fmla="val 100478"/>
              <a:gd name="adj3" fmla="val -90431"/>
              <a:gd name="adj4" fmla="val 179276"/>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atin typeface="Abadi Extra Light" panose="020B0204020104020204" pitchFamily="34" charset="0"/>
                <a:hlinkClick r:id="rId6"/>
              </a:rPr>
              <a:t>NCAA Final official transcript information </a:t>
            </a:r>
            <a:endParaRPr lang="en-US">
              <a:latin typeface="Abadi Extra Light" panose="020B0204020104020204" pitchFamily="34" charset="0"/>
            </a:endParaRPr>
          </a:p>
        </p:txBody>
      </p:sp>
      <p:sp>
        <p:nvSpPr>
          <p:cNvPr id="8" name="Callout: Line 7">
            <a:extLst>
              <a:ext uri="{FF2B5EF4-FFF2-40B4-BE49-F238E27FC236}">
                <a16:creationId xmlns:a16="http://schemas.microsoft.com/office/drawing/2014/main" id="{B9EB517A-EF8A-3FFA-9BE4-7D0DEB91BD57}"/>
              </a:ext>
            </a:extLst>
          </p:cNvPr>
          <p:cNvSpPr>
            <a:spLocks/>
          </p:cNvSpPr>
          <p:nvPr/>
        </p:nvSpPr>
        <p:spPr>
          <a:xfrm flipH="1">
            <a:off x="6705599" y="1821949"/>
            <a:ext cx="3743326" cy="641007"/>
          </a:xfrm>
          <a:prstGeom prst="borderCallout1">
            <a:avLst>
              <a:gd name="adj1" fmla="val 3472"/>
              <a:gd name="adj2" fmla="val 99715"/>
              <a:gd name="adj3" fmla="val -126093"/>
              <a:gd name="adj4" fmla="val 23551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badi Extra Light" panose="020B0204020104020204" pitchFamily="34" charset="0"/>
                <a:hlinkClick r:id="rId5"/>
              </a:rPr>
              <a:t>NCAA Core-Course GPA information</a:t>
            </a:r>
            <a:endParaRPr lang="en-US">
              <a:latin typeface="Abadi Extra Light" panose="020B0204020104020204" pitchFamily="34" charset="0"/>
            </a:endParaRPr>
          </a:p>
        </p:txBody>
      </p:sp>
      <p:sp>
        <p:nvSpPr>
          <p:cNvPr id="9" name="Slide Number Placeholder 8">
            <a:extLst>
              <a:ext uri="{FF2B5EF4-FFF2-40B4-BE49-F238E27FC236}">
                <a16:creationId xmlns:a16="http://schemas.microsoft.com/office/drawing/2014/main" id="{090669FF-6756-BEFC-EF58-CCDBE879C61C}"/>
              </a:ext>
            </a:extLst>
          </p:cNvPr>
          <p:cNvSpPr>
            <a:spLocks noGrp="1"/>
          </p:cNvSpPr>
          <p:nvPr>
            <p:ph type="sldNum" sz="quarter" idx="12"/>
          </p:nvPr>
        </p:nvSpPr>
        <p:spPr>
          <a:xfrm>
            <a:off x="4724400" y="6294437"/>
            <a:ext cx="2743200" cy="365125"/>
          </a:xfrm>
        </p:spPr>
        <p:txBody>
          <a:bodyPr/>
          <a:lstStyle/>
          <a:p>
            <a:pPr algn="ctr"/>
            <a:fld id="{9FC82D0D-F5EF-A642-A538-57F24CF55E15}" type="slidenum">
              <a:rPr lang="en-US" smtClean="0"/>
              <a:pPr algn="ctr"/>
              <a:t>34</a:t>
            </a:fld>
            <a:endParaRPr lang="en-US"/>
          </a:p>
        </p:txBody>
      </p:sp>
      <p:sp>
        <p:nvSpPr>
          <p:cNvPr id="10" name="Title 9">
            <a:extLst>
              <a:ext uri="{FF2B5EF4-FFF2-40B4-BE49-F238E27FC236}">
                <a16:creationId xmlns:a16="http://schemas.microsoft.com/office/drawing/2014/main" id="{D83BED37-7850-85D3-20B8-3DADC7A907F8}"/>
              </a:ext>
            </a:extLst>
          </p:cNvPr>
          <p:cNvSpPr>
            <a:spLocks noGrp="1"/>
          </p:cNvSpPr>
          <p:nvPr>
            <p:ph type="title" idx="4294967295"/>
          </p:nvPr>
        </p:nvSpPr>
        <p:spPr>
          <a:xfrm>
            <a:off x="0" y="365125"/>
            <a:ext cx="10515600" cy="1325563"/>
          </a:xfrm>
        </p:spPr>
        <p:txBody>
          <a:bodyPr>
            <a:normAutofit/>
          </a:bodyPr>
          <a:lstStyle/>
          <a:p>
            <a:pPr algn="r" rtl="0" eaLnBrk="1" latinLnBrk="0" hangingPunct="1"/>
            <a:r>
              <a:rPr lang="en-US" sz="4000" kern="1200">
                <a:solidFill>
                  <a:srgbClr val="5F294E"/>
                </a:solidFill>
                <a:effectLst/>
                <a:latin typeface="Candara" panose="020E0502030303020204" pitchFamily="34" charset="0"/>
                <a:ea typeface="+mn-ea"/>
                <a:cs typeface="+mn-cs"/>
              </a:rPr>
              <a:t>Division</a:t>
            </a:r>
            <a:r>
              <a:rPr lang="en-US" sz="4000" kern="1200">
                <a:solidFill>
                  <a:srgbClr val="5F294E"/>
                </a:solidFill>
                <a:effectLst/>
                <a:latin typeface="Calibri" panose="020F0502020204030204" pitchFamily="34" charset="0"/>
                <a:ea typeface="+mn-ea"/>
                <a:cs typeface="+mn-cs"/>
              </a:rPr>
              <a:t> </a:t>
            </a:r>
            <a:r>
              <a:rPr lang="en-US" sz="4000" kern="1200">
                <a:solidFill>
                  <a:srgbClr val="5F294E"/>
                </a:solidFill>
                <a:effectLst/>
                <a:latin typeface="Candara" panose="020E0502030303020204" pitchFamily="34" charset="0"/>
                <a:ea typeface="+mn-ea"/>
                <a:cs typeface="+mn-cs"/>
              </a:rPr>
              <a:t>1 </a:t>
            </a:r>
            <a:endParaRPr lang="en-US" sz="4000">
              <a:solidFill>
                <a:srgbClr val="5F294E"/>
              </a:solidFill>
              <a:effectLst/>
            </a:endParaRPr>
          </a:p>
          <a:p>
            <a:pPr algn="r" rtl="0" eaLnBrk="1" latinLnBrk="0" hangingPunct="1"/>
            <a:r>
              <a:rPr lang="en-US" sz="4000" kern="1200">
                <a:solidFill>
                  <a:srgbClr val="5F294E"/>
                </a:solidFill>
                <a:effectLst/>
                <a:latin typeface="Candara" panose="020E0502030303020204" pitchFamily="34" charset="0"/>
                <a:ea typeface="+mn-ea"/>
                <a:cs typeface="+mn-cs"/>
              </a:rPr>
              <a:t>Academic Standards</a:t>
            </a:r>
            <a:endParaRPr lang="en-US" sz="4000">
              <a:solidFill>
                <a:srgbClr val="5F294E"/>
              </a:solidFill>
            </a:endParaRPr>
          </a:p>
        </p:txBody>
      </p:sp>
    </p:spTree>
    <p:extLst>
      <p:ext uri="{BB962C8B-B14F-4D97-AF65-F5344CB8AC3E}">
        <p14:creationId xmlns:p14="http://schemas.microsoft.com/office/powerpoint/2010/main" val="2565536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l="50000"/>
          <a:stretch/>
        </p:blipFill>
        <p:spPr>
          <a:xfrm>
            <a:off x="20" y="10"/>
            <a:ext cx="6095980" cy="6857990"/>
          </a:xfrm>
          <a:prstGeom prst="rect">
            <a:avLst/>
          </a:prstGeom>
        </p:spPr>
      </p:pic>
      <p:pic>
        <p:nvPicPr>
          <p:cNvPr id="5" name="Picture 4" descr="A poster with text and images">
            <a:extLst>
              <a:ext uri="{FF2B5EF4-FFF2-40B4-BE49-F238E27FC236}">
                <a16:creationId xmlns:a16="http://schemas.microsoft.com/office/drawing/2014/main" id="{520E87FF-FB76-898D-E344-BA8C06F89EE7}"/>
              </a:ext>
            </a:extLst>
          </p:cNvPr>
          <p:cNvPicPr>
            <a:picLocks noChangeAspect="1"/>
          </p:cNvPicPr>
          <p:nvPr/>
        </p:nvPicPr>
        <p:blipFill rotWithShape="1">
          <a:blip r:embed="rId4"/>
          <a:srcRect l="3389" t="3250"/>
          <a:stretch/>
        </p:blipFill>
        <p:spPr>
          <a:xfrm>
            <a:off x="6302476" y="0"/>
            <a:ext cx="5887237" cy="6857990"/>
          </a:xfrm>
          <a:prstGeom prst="rect">
            <a:avLst/>
          </a:prstGeom>
        </p:spPr>
      </p:pic>
      <p:sp>
        <p:nvSpPr>
          <p:cNvPr id="2" name="Arrow: Right 1">
            <a:extLst>
              <a:ext uri="{FF2B5EF4-FFF2-40B4-BE49-F238E27FC236}">
                <a16:creationId xmlns:a16="http://schemas.microsoft.com/office/drawing/2014/main" id="{31A2C364-69A9-A5A6-86A3-27DBEF67049E}"/>
              </a:ext>
            </a:extLst>
          </p:cNvPr>
          <p:cNvSpPr/>
          <p:nvPr/>
        </p:nvSpPr>
        <p:spPr>
          <a:xfrm>
            <a:off x="522351" y="695324"/>
            <a:ext cx="5429250" cy="5324475"/>
          </a:xfrm>
          <a:prstGeom prst="rightArrow">
            <a:avLst/>
          </a:prstGeom>
          <a:solidFill>
            <a:srgbClr val="C2D867"/>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solidFill>
                  <a:srgbClr val="5F294E"/>
                </a:solidFill>
              </a:rPr>
              <a:t>NCAA Eligibility Center information can be accessed at the following link: </a:t>
            </a:r>
          </a:p>
          <a:p>
            <a:pPr algn="ctr"/>
            <a:endParaRPr lang="en-US">
              <a:solidFill>
                <a:srgbClr val="5F294E"/>
              </a:solidFill>
            </a:endParaRPr>
          </a:p>
          <a:p>
            <a:r>
              <a:rPr lang="en-US">
                <a:solidFill>
                  <a:srgbClr val="5F294E"/>
                </a:solidFill>
                <a:hlinkClick r:id="rId5">
                  <a:extLst>
                    <a:ext uri="{A12FA001-AC4F-418D-AE19-62706E023703}">
                      <ahyp:hlinkClr xmlns:ahyp="http://schemas.microsoft.com/office/drawing/2018/hyperlinkcolor" val="tx"/>
                    </a:ext>
                  </a:extLst>
                </a:hlinkClick>
              </a:rPr>
              <a:t>NCAA Eligibility Center information</a:t>
            </a:r>
            <a:endParaRPr lang="en-US">
              <a:solidFill>
                <a:srgbClr val="5F294E"/>
              </a:solidFill>
            </a:endParaRPr>
          </a:p>
          <a:p>
            <a:r>
              <a:rPr lang="en-US" sz="800">
                <a:solidFill>
                  <a:srgbClr val="5F294E"/>
                </a:solidFill>
              </a:rPr>
              <a:t>(</a:t>
            </a:r>
            <a:r>
              <a:rPr lang="en-US" sz="800">
                <a:solidFill>
                  <a:srgbClr val="5F294E"/>
                </a:solidFill>
                <a:hlinkClick r:id="rId6">
                  <a:extLst>
                    <a:ext uri="{A12FA001-AC4F-418D-AE19-62706E023703}">
                      <ahyp:hlinkClr xmlns:ahyp="http://schemas.microsoft.com/office/drawing/2018/hyperlinkcolor" val="tx"/>
                    </a:ext>
                  </a:extLst>
                </a:hlinkClick>
              </a:rPr>
              <a:t>http://fs.ncaa.org/Docs/eligibility_center/Student_Resources/DI_ReqsFactSheet.pdf</a:t>
            </a:r>
            <a:r>
              <a:rPr lang="en-US" sz="800">
                <a:solidFill>
                  <a:srgbClr val="5F294E"/>
                </a:solidFill>
              </a:rPr>
              <a:t>)</a:t>
            </a:r>
          </a:p>
        </p:txBody>
      </p:sp>
      <p:sp>
        <p:nvSpPr>
          <p:cNvPr id="6" name="Slide Number Placeholder 5">
            <a:extLst>
              <a:ext uri="{FF2B5EF4-FFF2-40B4-BE49-F238E27FC236}">
                <a16:creationId xmlns:a16="http://schemas.microsoft.com/office/drawing/2014/main" id="{5A684E23-AB61-DFD5-E0C0-04857FB5DD54}"/>
              </a:ext>
            </a:extLst>
          </p:cNvPr>
          <p:cNvSpPr>
            <a:spLocks noGrp="1"/>
          </p:cNvSpPr>
          <p:nvPr>
            <p:ph type="sldNum" sz="quarter" idx="12"/>
          </p:nvPr>
        </p:nvSpPr>
        <p:spPr>
          <a:xfrm>
            <a:off x="3352800" y="6492875"/>
            <a:ext cx="2743200" cy="365125"/>
          </a:xfrm>
        </p:spPr>
        <p:txBody>
          <a:bodyPr/>
          <a:lstStyle/>
          <a:p>
            <a:fld id="{9FC82D0D-F5EF-A642-A538-57F24CF55E15}" type="slidenum">
              <a:rPr lang="en-US" smtClean="0"/>
              <a:t>35</a:t>
            </a:fld>
            <a:endParaRPr lang="en-US"/>
          </a:p>
        </p:txBody>
      </p:sp>
      <p:sp>
        <p:nvSpPr>
          <p:cNvPr id="7" name="Title 6">
            <a:extLst>
              <a:ext uri="{FF2B5EF4-FFF2-40B4-BE49-F238E27FC236}">
                <a16:creationId xmlns:a16="http://schemas.microsoft.com/office/drawing/2014/main" id="{782DCB6D-3A27-9329-182A-76E2A553C118}"/>
              </a:ext>
            </a:extLst>
          </p:cNvPr>
          <p:cNvSpPr>
            <a:spLocks noGrp="1"/>
          </p:cNvSpPr>
          <p:nvPr>
            <p:ph type="title" idx="4294967295"/>
          </p:nvPr>
        </p:nvSpPr>
        <p:spPr>
          <a:xfrm>
            <a:off x="522351" y="327803"/>
            <a:ext cx="2944813" cy="1325563"/>
          </a:xfrm>
        </p:spPr>
        <p:txBody>
          <a:bodyPr/>
          <a:lstStyle/>
          <a:p>
            <a:r>
              <a:rPr lang="en-US" b="1">
                <a:solidFill>
                  <a:srgbClr val="5F294E"/>
                </a:solidFill>
              </a:rPr>
              <a:t>Division</a:t>
            </a:r>
            <a:r>
              <a:rPr lang="en-US" b="1" baseline="0">
                <a:solidFill>
                  <a:srgbClr val="5F294E"/>
                </a:solidFill>
              </a:rPr>
              <a:t> I Eligibility </a:t>
            </a:r>
            <a:endParaRPr lang="en-US" b="1">
              <a:solidFill>
                <a:srgbClr val="5F294E"/>
              </a:solidFill>
            </a:endParaRPr>
          </a:p>
        </p:txBody>
      </p:sp>
    </p:spTree>
    <p:extLst>
      <p:ext uri="{BB962C8B-B14F-4D97-AF65-F5344CB8AC3E}">
        <p14:creationId xmlns:p14="http://schemas.microsoft.com/office/powerpoint/2010/main" val="13861924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t="19"/>
          <a:stretch/>
        </p:blipFill>
        <p:spPr>
          <a:xfrm>
            <a:off x="20" y="0"/>
            <a:ext cx="12191980" cy="6858000"/>
          </a:xfrm>
          <a:prstGeom prst="rect">
            <a:avLst/>
          </a:prstGeom>
        </p:spPr>
      </p:pic>
      <p:pic>
        <p:nvPicPr>
          <p:cNvPr id="9" name="Picture 8">
            <a:extLst>
              <a:ext uri="{FF2B5EF4-FFF2-40B4-BE49-F238E27FC236}">
                <a16:creationId xmlns:a16="http://schemas.microsoft.com/office/drawing/2014/main" id="{13F75AFB-9138-89E5-6706-333EC6AD0E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9075" y="206196"/>
            <a:ext cx="5140369" cy="6445607"/>
          </a:xfrm>
          <a:prstGeom prst="rect">
            <a:avLst/>
          </a:prstGeom>
        </p:spPr>
      </p:pic>
      <p:sp>
        <p:nvSpPr>
          <p:cNvPr id="8" name="Callout: Line 7">
            <a:extLst>
              <a:ext uri="{FF2B5EF4-FFF2-40B4-BE49-F238E27FC236}">
                <a16:creationId xmlns:a16="http://schemas.microsoft.com/office/drawing/2014/main" id="{B9EB517A-EF8A-3FFA-9BE4-7D0DEB91BD57}"/>
              </a:ext>
            </a:extLst>
          </p:cNvPr>
          <p:cNvSpPr>
            <a:spLocks/>
          </p:cNvSpPr>
          <p:nvPr/>
        </p:nvSpPr>
        <p:spPr>
          <a:xfrm flipH="1">
            <a:off x="6681231" y="1582622"/>
            <a:ext cx="3743326" cy="641007"/>
          </a:xfrm>
          <a:prstGeom prst="borderCallout1">
            <a:avLst>
              <a:gd name="adj1" fmla="val 3472"/>
              <a:gd name="adj2" fmla="val 99715"/>
              <a:gd name="adj3" fmla="val -143014"/>
              <a:gd name="adj4" fmla="val 24665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badi Extra Light" panose="020B0204020104020204" pitchFamily="34" charset="0"/>
                <a:hlinkClick r:id="rId5"/>
              </a:rPr>
              <a:t>NCAA Division II schools</a:t>
            </a:r>
            <a:endParaRPr lang="en-US">
              <a:latin typeface="Abadi Extra Light" panose="020B0204020104020204" pitchFamily="34" charset="0"/>
            </a:endParaRPr>
          </a:p>
        </p:txBody>
      </p:sp>
      <p:sp>
        <p:nvSpPr>
          <p:cNvPr id="6" name="Callout: Line 5">
            <a:extLst>
              <a:ext uri="{FF2B5EF4-FFF2-40B4-BE49-F238E27FC236}">
                <a16:creationId xmlns:a16="http://schemas.microsoft.com/office/drawing/2014/main" id="{688C808D-0CE1-8448-95BF-B77F6DB7A5E8}"/>
              </a:ext>
            </a:extLst>
          </p:cNvPr>
          <p:cNvSpPr>
            <a:spLocks/>
          </p:cNvSpPr>
          <p:nvPr/>
        </p:nvSpPr>
        <p:spPr>
          <a:xfrm flipH="1">
            <a:off x="6705599" y="4025267"/>
            <a:ext cx="3743326" cy="641007"/>
          </a:xfrm>
          <a:prstGeom prst="borderCallout1">
            <a:avLst>
              <a:gd name="adj1" fmla="val 3472"/>
              <a:gd name="adj2" fmla="val 100478"/>
              <a:gd name="adj3" fmla="val -224741"/>
              <a:gd name="adj4" fmla="val 20216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atin typeface="Abadi Extra Light" panose="020B0204020104020204" pitchFamily="34" charset="0"/>
                <a:hlinkClick r:id="rId6"/>
              </a:rPr>
              <a:t>Final Official transcript</a:t>
            </a:r>
            <a:endParaRPr lang="en-US">
              <a:latin typeface="Abadi Extra Light" panose="020B0204020104020204" pitchFamily="34" charset="0"/>
            </a:endParaRPr>
          </a:p>
        </p:txBody>
      </p:sp>
      <p:sp>
        <p:nvSpPr>
          <p:cNvPr id="5" name="Callout: Line 4">
            <a:extLst>
              <a:ext uri="{FF2B5EF4-FFF2-40B4-BE49-F238E27FC236}">
                <a16:creationId xmlns:a16="http://schemas.microsoft.com/office/drawing/2014/main" id="{E89C7A7D-0ECA-C70D-55C7-2A0304C52ADE}"/>
              </a:ext>
            </a:extLst>
          </p:cNvPr>
          <p:cNvSpPr>
            <a:spLocks/>
          </p:cNvSpPr>
          <p:nvPr/>
        </p:nvSpPr>
        <p:spPr>
          <a:xfrm flipH="1">
            <a:off x="6705599" y="2779910"/>
            <a:ext cx="3743326" cy="641007"/>
          </a:xfrm>
          <a:prstGeom prst="borderCallout1">
            <a:avLst>
              <a:gd name="adj1" fmla="val 3472"/>
              <a:gd name="adj2" fmla="val 99715"/>
              <a:gd name="adj3" fmla="val -66655"/>
              <a:gd name="adj4" fmla="val 223673"/>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badi Extra Light" panose="020B0204020104020204" pitchFamily="34" charset="0"/>
                <a:hlinkClick r:id="rId7"/>
              </a:rPr>
              <a:t>2.2 Core-Core GPA</a:t>
            </a:r>
            <a:endParaRPr lang="en-US">
              <a:latin typeface="Abadi Extra Light" panose="020B0204020104020204" pitchFamily="34" charset="0"/>
            </a:endParaRPr>
          </a:p>
        </p:txBody>
      </p:sp>
      <p:sp>
        <p:nvSpPr>
          <p:cNvPr id="3" name="Slide Number Placeholder 2">
            <a:extLst>
              <a:ext uri="{FF2B5EF4-FFF2-40B4-BE49-F238E27FC236}">
                <a16:creationId xmlns:a16="http://schemas.microsoft.com/office/drawing/2014/main" id="{E3CCF0C7-7F6F-770B-8BE0-A136D4B284F5}"/>
              </a:ext>
            </a:extLst>
          </p:cNvPr>
          <p:cNvSpPr>
            <a:spLocks noGrp="1"/>
          </p:cNvSpPr>
          <p:nvPr>
            <p:ph type="sldNum" sz="quarter" idx="12"/>
          </p:nvPr>
        </p:nvSpPr>
        <p:spPr>
          <a:xfrm>
            <a:off x="4710095" y="6326341"/>
            <a:ext cx="2743200" cy="365125"/>
          </a:xfrm>
        </p:spPr>
        <p:txBody>
          <a:bodyPr/>
          <a:lstStyle/>
          <a:p>
            <a:pPr algn="ctr"/>
            <a:fld id="{9FC82D0D-F5EF-A642-A538-57F24CF55E15}" type="slidenum">
              <a:rPr lang="en-US" smtClean="0"/>
              <a:pPr algn="ctr"/>
              <a:t>36</a:t>
            </a:fld>
            <a:endParaRPr lang="en-US"/>
          </a:p>
        </p:txBody>
      </p:sp>
      <p:sp>
        <p:nvSpPr>
          <p:cNvPr id="7" name="Title 6">
            <a:extLst>
              <a:ext uri="{FF2B5EF4-FFF2-40B4-BE49-F238E27FC236}">
                <a16:creationId xmlns:a16="http://schemas.microsoft.com/office/drawing/2014/main" id="{24DECBF2-FC00-AE2F-FB4D-CF9242DB4252}"/>
              </a:ext>
            </a:extLst>
          </p:cNvPr>
          <p:cNvSpPr>
            <a:spLocks noGrp="1"/>
          </p:cNvSpPr>
          <p:nvPr>
            <p:ph type="title" idx="4294967295"/>
          </p:nvPr>
        </p:nvSpPr>
        <p:spPr>
          <a:xfrm>
            <a:off x="5795866" y="128530"/>
            <a:ext cx="5257800" cy="1325563"/>
          </a:xfrm>
        </p:spPr>
        <p:txBody>
          <a:bodyPr>
            <a:normAutofit/>
          </a:bodyPr>
          <a:lstStyle/>
          <a:p>
            <a:pPr algn="r" rtl="0" eaLnBrk="1" latinLnBrk="0" hangingPunct="1"/>
            <a:r>
              <a:rPr lang="en-US" sz="4400" kern="1200">
                <a:solidFill>
                  <a:srgbClr val="5F294E"/>
                </a:solidFill>
                <a:effectLst/>
                <a:latin typeface="Candara" panose="020E0502030303020204" pitchFamily="34" charset="0"/>
                <a:ea typeface="+mn-ea"/>
                <a:cs typeface="+mn-cs"/>
              </a:rPr>
              <a:t>Division 2 </a:t>
            </a:r>
            <a:endParaRPr lang="en-US">
              <a:solidFill>
                <a:srgbClr val="5F294E"/>
              </a:solidFill>
              <a:effectLst/>
            </a:endParaRPr>
          </a:p>
          <a:p>
            <a:pPr algn="r" rtl="0" eaLnBrk="1" latinLnBrk="0" hangingPunct="1"/>
            <a:r>
              <a:rPr lang="en-US" sz="4400" kern="1200">
                <a:solidFill>
                  <a:srgbClr val="5F294E"/>
                </a:solidFill>
                <a:effectLst/>
                <a:latin typeface="Candara" panose="020E0502030303020204" pitchFamily="34" charset="0"/>
                <a:ea typeface="+mn-ea"/>
                <a:cs typeface="+mn-cs"/>
              </a:rPr>
              <a:t>Academic Standards</a:t>
            </a:r>
            <a:endParaRPr lang="en-US">
              <a:solidFill>
                <a:srgbClr val="5F294E"/>
              </a:solidFill>
              <a:effectLst/>
            </a:endParaRPr>
          </a:p>
        </p:txBody>
      </p:sp>
    </p:spTree>
    <p:extLst>
      <p:ext uri="{BB962C8B-B14F-4D97-AF65-F5344CB8AC3E}">
        <p14:creationId xmlns:p14="http://schemas.microsoft.com/office/powerpoint/2010/main" val="393142646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l="50000"/>
          <a:stretch/>
        </p:blipFill>
        <p:spPr>
          <a:xfrm>
            <a:off x="20" y="10"/>
            <a:ext cx="6095980" cy="6857990"/>
          </a:xfrm>
          <a:prstGeom prst="rect">
            <a:avLst/>
          </a:prstGeom>
        </p:spPr>
      </p:pic>
      <p:pic>
        <p:nvPicPr>
          <p:cNvPr id="5" name="Picture 4">
            <a:extLst>
              <a:ext uri="{FF2B5EF4-FFF2-40B4-BE49-F238E27FC236}">
                <a16:creationId xmlns:a16="http://schemas.microsoft.com/office/drawing/2014/main" id="{74CE75A2-907A-5962-C14D-210FA942E504}"/>
              </a:ext>
              <a:ext uri="{C183D7F6-B498-43B3-948B-1728B52AA6E4}">
                <adec:decorative xmlns:adec="http://schemas.microsoft.com/office/drawing/2017/decorative" val="1"/>
              </a:ext>
            </a:extLst>
          </p:cNvPr>
          <p:cNvPicPr>
            <a:picLocks noChangeAspect="1"/>
          </p:cNvPicPr>
          <p:nvPr/>
        </p:nvPicPr>
        <p:blipFill>
          <a:blip r:embed="rId4"/>
          <a:srcRect t="1000" r="-1" b="-1"/>
          <a:stretch/>
        </p:blipFill>
        <p:spPr>
          <a:xfrm>
            <a:off x="6096000" y="10"/>
            <a:ext cx="6096000" cy="6857990"/>
          </a:xfrm>
          <a:prstGeom prst="rect">
            <a:avLst/>
          </a:prstGeom>
        </p:spPr>
      </p:pic>
      <p:sp>
        <p:nvSpPr>
          <p:cNvPr id="2" name="Arrow: Right 1">
            <a:extLst>
              <a:ext uri="{FF2B5EF4-FFF2-40B4-BE49-F238E27FC236}">
                <a16:creationId xmlns:a16="http://schemas.microsoft.com/office/drawing/2014/main" id="{C4B462D9-F60F-DB9A-3365-8F9090E9BD60}"/>
              </a:ext>
            </a:extLst>
          </p:cNvPr>
          <p:cNvSpPr/>
          <p:nvPr/>
        </p:nvSpPr>
        <p:spPr>
          <a:xfrm>
            <a:off x="522351" y="695324"/>
            <a:ext cx="5429250" cy="5324475"/>
          </a:xfrm>
          <a:prstGeom prst="rightArrow">
            <a:avLst/>
          </a:prstGeom>
          <a:solidFill>
            <a:srgbClr val="C2D867"/>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solidFill>
                  <a:srgbClr val="5D96C5"/>
                </a:solidFill>
              </a:rPr>
              <a:t>NCAA Eligibility Center information can be accessed at the following link: </a:t>
            </a:r>
          </a:p>
          <a:p>
            <a:pPr algn="ctr"/>
            <a:endParaRPr lang="en-US">
              <a:solidFill>
                <a:srgbClr val="5D96C5"/>
              </a:solidFill>
            </a:endParaRPr>
          </a:p>
          <a:p>
            <a:r>
              <a:rPr lang="en-US">
                <a:solidFill>
                  <a:srgbClr val="5D96C5"/>
                </a:solidFill>
                <a:hlinkClick r:id="rId5">
                  <a:extLst>
                    <a:ext uri="{A12FA001-AC4F-418D-AE19-62706E023703}">
                      <ahyp:hlinkClr xmlns:ahyp="http://schemas.microsoft.com/office/drawing/2018/hyperlinkcolor" val="tx"/>
                    </a:ext>
                  </a:extLst>
                </a:hlinkClick>
              </a:rPr>
              <a:t>NCAA Eligibility Center information</a:t>
            </a:r>
            <a:endParaRPr lang="en-US">
              <a:solidFill>
                <a:srgbClr val="5D96C5"/>
              </a:solidFill>
            </a:endParaRPr>
          </a:p>
          <a:p>
            <a:r>
              <a:rPr lang="en-US" sz="800">
                <a:solidFill>
                  <a:srgbClr val="5D96C5"/>
                </a:solidFill>
              </a:rPr>
              <a:t>(</a:t>
            </a:r>
            <a:r>
              <a:rPr lang="en-US" sz="800">
                <a:solidFill>
                  <a:srgbClr val="5D96C5"/>
                </a:solidFill>
                <a:hlinkClick r:id="rId5">
                  <a:extLst>
                    <a:ext uri="{A12FA001-AC4F-418D-AE19-62706E023703}">
                      <ahyp:hlinkClr xmlns:ahyp="http://schemas.microsoft.com/office/drawing/2018/hyperlinkcolor" val="tx"/>
                    </a:ext>
                  </a:extLst>
                </a:hlinkClick>
              </a:rPr>
              <a:t>(http://fs.ncaa.org/Docs/eligibility_center/Student_Resources/DII_ReqsFactSheet.pdf)</a:t>
            </a:r>
            <a:r>
              <a:rPr lang="en-US" sz="800">
                <a:solidFill>
                  <a:srgbClr val="5D96C5"/>
                </a:solidFill>
              </a:rPr>
              <a:t>)</a:t>
            </a:r>
          </a:p>
        </p:txBody>
      </p:sp>
      <p:sp>
        <p:nvSpPr>
          <p:cNvPr id="6" name="Slide Number Placeholder 5">
            <a:extLst>
              <a:ext uri="{FF2B5EF4-FFF2-40B4-BE49-F238E27FC236}">
                <a16:creationId xmlns:a16="http://schemas.microsoft.com/office/drawing/2014/main" id="{49D53907-63A6-7C28-B187-EB3F70F58A9A}"/>
              </a:ext>
            </a:extLst>
          </p:cNvPr>
          <p:cNvSpPr>
            <a:spLocks noGrp="1"/>
          </p:cNvSpPr>
          <p:nvPr>
            <p:ph type="sldNum" sz="quarter" idx="12"/>
          </p:nvPr>
        </p:nvSpPr>
        <p:spPr>
          <a:xfrm>
            <a:off x="3352800" y="6492865"/>
            <a:ext cx="2743200" cy="365125"/>
          </a:xfrm>
        </p:spPr>
        <p:txBody>
          <a:bodyPr/>
          <a:lstStyle/>
          <a:p>
            <a:fld id="{9FC82D0D-F5EF-A642-A538-57F24CF55E15}" type="slidenum">
              <a:rPr lang="en-US" smtClean="0"/>
              <a:t>37</a:t>
            </a:fld>
            <a:endParaRPr lang="en-US"/>
          </a:p>
        </p:txBody>
      </p:sp>
      <p:sp>
        <p:nvSpPr>
          <p:cNvPr id="7" name="Title 6">
            <a:extLst>
              <a:ext uri="{FF2B5EF4-FFF2-40B4-BE49-F238E27FC236}">
                <a16:creationId xmlns:a16="http://schemas.microsoft.com/office/drawing/2014/main" id="{B1104BA8-57DD-CB8B-CDD3-DCA11B324BA8}"/>
              </a:ext>
            </a:extLst>
          </p:cNvPr>
          <p:cNvSpPr>
            <a:spLocks noGrp="1"/>
          </p:cNvSpPr>
          <p:nvPr>
            <p:ph type="title" idx="4294967295"/>
          </p:nvPr>
        </p:nvSpPr>
        <p:spPr>
          <a:xfrm>
            <a:off x="522351" y="222258"/>
            <a:ext cx="3762375" cy="1325563"/>
          </a:xfrm>
        </p:spPr>
        <p:txBody>
          <a:bodyPr/>
          <a:lstStyle/>
          <a:p>
            <a:r>
              <a:rPr lang="en-US" b="1">
                <a:solidFill>
                  <a:srgbClr val="5F294E"/>
                </a:solidFill>
              </a:rPr>
              <a:t>Division II Eligibility </a:t>
            </a:r>
          </a:p>
        </p:txBody>
      </p:sp>
    </p:spTree>
    <p:extLst>
      <p:ext uri="{BB962C8B-B14F-4D97-AF65-F5344CB8AC3E}">
        <p14:creationId xmlns:p14="http://schemas.microsoft.com/office/powerpoint/2010/main" val="412586791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rcRect l="25079" r="-1" b="-1"/>
          <a:stretch/>
        </p:blipFill>
        <p:spPr>
          <a:xfrm>
            <a:off x="0" y="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3" name="TextBox 2">
            <a:extLst>
              <a:ext uri="{FF2B5EF4-FFF2-40B4-BE49-F238E27FC236}">
                <a16:creationId xmlns:a16="http://schemas.microsoft.com/office/drawing/2014/main" id="{45A35B6A-3BBC-F7F5-1A7D-1F810ED43986}"/>
              </a:ext>
            </a:extLst>
          </p:cNvPr>
          <p:cNvSpPr txBox="1"/>
          <p:nvPr/>
        </p:nvSpPr>
        <p:spPr>
          <a:xfrm>
            <a:off x="161618" y="1807751"/>
            <a:ext cx="7153582" cy="2893100"/>
          </a:xfrm>
          <a:prstGeom prst="rect">
            <a:avLst/>
          </a:prstGeom>
          <a:noFill/>
        </p:spPr>
        <p:txBody>
          <a:bodyPr wrap="square" rtlCol="0">
            <a:spAutoFit/>
          </a:bodyPr>
          <a:lstStyle/>
          <a:p>
            <a:r>
              <a:rPr lang="en-US" sz="1600"/>
              <a:t>The NAIA Advantage</a:t>
            </a:r>
          </a:p>
          <a:p>
            <a:r>
              <a:rPr lang="en-US" sz="1600"/>
              <a:t>Student-athletes come first in the NAIA. They are the inspiration that drives us to make character a core component and benefit of all intercollegiate sports. </a:t>
            </a:r>
          </a:p>
          <a:p>
            <a:endParaRPr lang="en-US" sz="2000"/>
          </a:p>
          <a:p>
            <a:pPr marL="285750" indent="-285750">
              <a:buFont typeface="Wingdings 2" panose="05020102010507070707" pitchFamily="18" charset="2"/>
              <a:buChar char=""/>
            </a:pPr>
            <a:r>
              <a:rPr lang="en-US" sz="2000">
                <a:solidFill>
                  <a:srgbClr val="FF0000"/>
                </a:solidFill>
              </a:rPr>
              <a:t>Spend $2MM less than NCAA peers</a:t>
            </a:r>
          </a:p>
          <a:p>
            <a:pPr marL="285750" indent="-285750">
              <a:buFont typeface="Wingdings 2" panose="05020102010507070707" pitchFamily="18" charset="2"/>
              <a:buChar char=""/>
            </a:pPr>
            <a:r>
              <a:rPr lang="en-US" sz="2000">
                <a:solidFill>
                  <a:srgbClr val="FF0000"/>
                </a:solidFill>
              </a:rPr>
              <a:t>20% of student-athletes play national-level postseason</a:t>
            </a:r>
          </a:p>
          <a:p>
            <a:pPr marL="285750" indent="-285750">
              <a:buFont typeface="Wingdings 2" panose="05020102010507070707" pitchFamily="18" charset="2"/>
              <a:buChar char=""/>
            </a:pPr>
            <a:r>
              <a:rPr lang="en-US" sz="2000">
                <a:solidFill>
                  <a:srgbClr val="FF0000"/>
                </a:solidFill>
              </a:rPr>
              <a:t>79% of NAIA members qualify for a national championship</a:t>
            </a:r>
          </a:p>
          <a:p>
            <a:pPr marL="285750" indent="-285750">
              <a:buFont typeface="Wingdings 2" panose="05020102010507070707" pitchFamily="18" charset="2"/>
              <a:buChar char=""/>
            </a:pPr>
            <a:r>
              <a:rPr lang="en-US" sz="2000">
                <a:solidFill>
                  <a:srgbClr val="FF0000"/>
                </a:solidFill>
              </a:rPr>
              <a:t>Flexible rules that encourage coach-student mentoring</a:t>
            </a:r>
          </a:p>
          <a:p>
            <a:pPr marL="285750" indent="-285750">
              <a:buFont typeface="Wingdings 2" panose="05020102010507070707" pitchFamily="18" charset="2"/>
              <a:buChar char=""/>
            </a:pPr>
            <a:r>
              <a:rPr lang="en-US" sz="2000">
                <a:solidFill>
                  <a:srgbClr val="FF0000"/>
                </a:solidFill>
              </a:rPr>
              <a:t>Character-driven athletics through Champions of Character®</a:t>
            </a:r>
          </a:p>
          <a:p>
            <a:endParaRPr lang="en-US" sz="1400"/>
          </a:p>
        </p:txBody>
      </p:sp>
      <p:pic>
        <p:nvPicPr>
          <p:cNvPr id="8" name="Picture 7">
            <a:extLst>
              <a:ext uri="{FF2B5EF4-FFF2-40B4-BE49-F238E27FC236}">
                <a16:creationId xmlns:a16="http://schemas.microsoft.com/office/drawing/2014/main" id="{1B34F981-65CA-552B-FCD8-7ACEC8549F68}"/>
              </a:ext>
              <a:ext uri="{C183D7F6-B498-43B3-948B-1728B52AA6E4}">
                <adec:decorative xmlns:adec="http://schemas.microsoft.com/office/drawing/2017/decorative" val="1"/>
              </a:ext>
            </a:extLst>
          </p:cNvPr>
          <p:cNvPicPr>
            <a:picLocks noChangeAspect="1"/>
          </p:cNvPicPr>
          <p:nvPr/>
        </p:nvPicPr>
        <p:blipFill>
          <a:blip r:embed="rId4">
            <a:alphaModFix amt="85000"/>
          </a:blip>
          <a:stretch>
            <a:fillRect/>
          </a:stretch>
        </p:blipFill>
        <p:spPr>
          <a:xfrm>
            <a:off x="286181" y="151804"/>
            <a:ext cx="2533292" cy="1504143"/>
          </a:xfrm>
          <a:prstGeom prst="rect">
            <a:avLst/>
          </a:prstGeom>
        </p:spPr>
      </p:pic>
      <p:sp>
        <p:nvSpPr>
          <p:cNvPr id="11" name="TextBox 10">
            <a:extLst>
              <a:ext uri="{FF2B5EF4-FFF2-40B4-BE49-F238E27FC236}">
                <a16:creationId xmlns:a16="http://schemas.microsoft.com/office/drawing/2014/main" id="{7A486BF1-1702-C916-813E-D2CB239C8CCB}"/>
              </a:ext>
            </a:extLst>
          </p:cNvPr>
          <p:cNvSpPr txBox="1"/>
          <p:nvPr/>
        </p:nvSpPr>
        <p:spPr>
          <a:xfrm>
            <a:off x="7582208" y="1455046"/>
            <a:ext cx="4314824" cy="1600438"/>
          </a:xfrm>
          <a:prstGeom prst="rect">
            <a:avLst/>
          </a:prstGeom>
          <a:noFill/>
        </p:spPr>
        <p:txBody>
          <a:bodyPr wrap="square">
            <a:spAutoFit/>
          </a:bodyPr>
          <a:lstStyle/>
          <a:p>
            <a:pPr algn="r"/>
            <a:r>
              <a:rPr lang="en-US" b="1" i="1"/>
              <a:t>Why Choose the NAIA?</a:t>
            </a:r>
          </a:p>
          <a:p>
            <a:pPr algn="r"/>
            <a:r>
              <a:rPr lang="en-US" sz="1600"/>
              <a:t>The NAIA is the ONLY athletic association that serves the interests of small colleges by driving student-athlete enrollment and financial sustainability. Read to learn more about the </a:t>
            </a:r>
          </a:p>
          <a:p>
            <a:pPr algn="r"/>
            <a:r>
              <a:rPr lang="en-US" sz="1600">
                <a:hlinkClick r:id="rId5"/>
              </a:rPr>
              <a:t>NAIA Advantage</a:t>
            </a:r>
            <a:r>
              <a:rPr lang="en-US" sz="1600"/>
              <a:t>.</a:t>
            </a:r>
          </a:p>
        </p:txBody>
      </p:sp>
      <p:sp>
        <p:nvSpPr>
          <p:cNvPr id="2" name="Slide Number Placeholder 1">
            <a:extLst>
              <a:ext uri="{FF2B5EF4-FFF2-40B4-BE49-F238E27FC236}">
                <a16:creationId xmlns:a16="http://schemas.microsoft.com/office/drawing/2014/main" id="{7CD98127-1DA8-F85F-FF6F-B4F129995E55}"/>
              </a:ext>
            </a:extLst>
          </p:cNvPr>
          <p:cNvSpPr>
            <a:spLocks noGrp="1"/>
          </p:cNvSpPr>
          <p:nvPr>
            <p:ph type="sldNum" sz="quarter" idx="12"/>
          </p:nvPr>
        </p:nvSpPr>
        <p:spPr>
          <a:xfrm>
            <a:off x="4395788" y="6380828"/>
            <a:ext cx="2743200" cy="365125"/>
          </a:xfrm>
        </p:spPr>
        <p:txBody>
          <a:bodyPr/>
          <a:lstStyle/>
          <a:p>
            <a:pPr algn="ctr"/>
            <a:fld id="{9FC82D0D-F5EF-A642-A538-57F24CF55E15}" type="slidenum">
              <a:rPr lang="en-US" smtClean="0"/>
              <a:pPr algn="ctr"/>
              <a:t>38</a:t>
            </a:fld>
            <a:endParaRPr lang="en-US"/>
          </a:p>
        </p:txBody>
      </p:sp>
      <p:sp>
        <p:nvSpPr>
          <p:cNvPr id="7" name="TextBox 6">
            <a:extLst>
              <a:ext uri="{FF2B5EF4-FFF2-40B4-BE49-F238E27FC236}">
                <a16:creationId xmlns:a16="http://schemas.microsoft.com/office/drawing/2014/main" id="{7AFE1E5F-5B1B-F675-D9EB-E040D747CD4B}"/>
              </a:ext>
            </a:extLst>
          </p:cNvPr>
          <p:cNvSpPr txBox="1"/>
          <p:nvPr/>
        </p:nvSpPr>
        <p:spPr>
          <a:xfrm>
            <a:off x="8155172" y="3055485"/>
            <a:ext cx="3561908" cy="2554545"/>
          </a:xfrm>
          <a:prstGeom prst="rect">
            <a:avLst/>
          </a:prstGeom>
          <a:noFill/>
        </p:spPr>
        <p:txBody>
          <a:bodyPr wrap="square" rtlCol="0">
            <a:spAutoFit/>
          </a:bodyPr>
          <a:lstStyle/>
          <a:p>
            <a:pPr algn="r">
              <a:lnSpc>
                <a:spcPct val="200000"/>
              </a:lnSpc>
            </a:pPr>
            <a:r>
              <a:rPr lang="en-US" sz="1600" u="sng"/>
              <a:t>Learn more about the NAIA Advantage:</a:t>
            </a:r>
          </a:p>
          <a:p>
            <a:pPr marL="285750" indent="-285750">
              <a:buFont typeface="Wingdings 3" panose="05040102010807070707" pitchFamily="18" charset="2"/>
              <a:buChar char=""/>
            </a:pPr>
            <a:r>
              <a:rPr lang="en-US" sz="1600">
                <a:hlinkClick r:id="rId6"/>
              </a:rPr>
              <a:t>Finances</a:t>
            </a:r>
            <a:endParaRPr lang="en-US" sz="1600"/>
          </a:p>
          <a:p>
            <a:pPr marL="285750" indent="-285750">
              <a:buFont typeface="Wingdings 3" panose="05040102010807070707" pitchFamily="18" charset="2"/>
              <a:buChar char=""/>
            </a:pPr>
            <a:endParaRPr lang="en-US" sz="1600"/>
          </a:p>
          <a:p>
            <a:pPr marL="285750" indent="-285750">
              <a:buFont typeface="Wingdings 3" panose="05040102010807070707" pitchFamily="18" charset="2"/>
              <a:buChar char=""/>
            </a:pPr>
            <a:r>
              <a:rPr lang="en-US" sz="1600">
                <a:hlinkClick r:id="rId7"/>
              </a:rPr>
              <a:t>Analytics</a:t>
            </a:r>
            <a:endParaRPr lang="en-US" sz="1600"/>
          </a:p>
          <a:p>
            <a:pPr marL="285750" indent="-285750">
              <a:buFont typeface="Wingdings 3" panose="05040102010807070707" pitchFamily="18" charset="2"/>
              <a:buChar char=""/>
            </a:pPr>
            <a:endParaRPr lang="en-US" sz="1600"/>
          </a:p>
          <a:p>
            <a:pPr marL="285750" indent="-285750">
              <a:buFont typeface="Wingdings 3" panose="05040102010807070707" pitchFamily="18" charset="2"/>
              <a:buChar char=""/>
            </a:pPr>
            <a:r>
              <a:rPr lang="en-US" sz="1600">
                <a:hlinkClick r:id="rId8"/>
              </a:rPr>
              <a:t>Drive Enrollment &amp; Retention</a:t>
            </a:r>
            <a:endParaRPr lang="en-US" sz="1600"/>
          </a:p>
          <a:p>
            <a:pPr marL="285750" indent="-285750">
              <a:buFont typeface="Wingdings 3" panose="05040102010807070707" pitchFamily="18" charset="2"/>
              <a:buChar char=""/>
            </a:pPr>
            <a:endParaRPr lang="en-US" sz="1600"/>
          </a:p>
          <a:p>
            <a:pPr marL="285750" indent="-285750">
              <a:buFont typeface="Wingdings 3" panose="05040102010807070707" pitchFamily="18" charset="2"/>
              <a:buChar char=""/>
            </a:pPr>
            <a:r>
              <a:rPr lang="en-US" sz="1600">
                <a:hlinkClick r:id="rId9"/>
              </a:rPr>
              <a:t>Autonomy and Flexibility</a:t>
            </a:r>
            <a:endParaRPr lang="en-US" sz="1600"/>
          </a:p>
          <a:p>
            <a:endParaRPr lang="en-US" sz="1600"/>
          </a:p>
        </p:txBody>
      </p:sp>
      <p:sp>
        <p:nvSpPr>
          <p:cNvPr id="9" name="TextBox 8">
            <a:extLst>
              <a:ext uri="{FF2B5EF4-FFF2-40B4-BE49-F238E27FC236}">
                <a16:creationId xmlns:a16="http://schemas.microsoft.com/office/drawing/2014/main" id="{B4CA8382-C3E8-D66E-D482-8DB225E7C35F}"/>
              </a:ext>
            </a:extLst>
          </p:cNvPr>
          <p:cNvSpPr txBox="1"/>
          <p:nvPr/>
        </p:nvSpPr>
        <p:spPr>
          <a:xfrm>
            <a:off x="6379128" y="265858"/>
            <a:ext cx="6097554" cy="923330"/>
          </a:xfrm>
          <a:prstGeom prst="rect">
            <a:avLst/>
          </a:prstGeom>
          <a:noFill/>
        </p:spPr>
        <p:txBody>
          <a:bodyPr wrap="square">
            <a:spAutoFit/>
          </a:bodyPr>
          <a:lstStyle/>
          <a:p>
            <a:r>
              <a:rPr lang="en-US" sz="5400" b="1">
                <a:solidFill>
                  <a:srgbClr val="5F294E"/>
                </a:solidFill>
              </a:rPr>
              <a:t>NAIA</a:t>
            </a:r>
            <a:r>
              <a:rPr lang="en-US" sz="5400" b="1" baseline="0">
                <a:solidFill>
                  <a:srgbClr val="5F294E"/>
                </a:solidFill>
              </a:rPr>
              <a:t> Information </a:t>
            </a:r>
            <a:endParaRPr lang="en-US" sz="5400"/>
          </a:p>
        </p:txBody>
      </p:sp>
    </p:spTree>
    <p:extLst>
      <p:ext uri="{BB962C8B-B14F-4D97-AF65-F5344CB8AC3E}">
        <p14:creationId xmlns:p14="http://schemas.microsoft.com/office/powerpoint/2010/main" val="227790627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619BC-D68F-6040-88C3-F99AC8D41F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96"/>
            <a:ext cx="12192000" cy="6850304"/>
          </a:xfrm>
          <a:prstGeom prst="rect">
            <a:avLst/>
          </a:prstGeom>
        </p:spPr>
      </p:pic>
      <p:sp>
        <p:nvSpPr>
          <p:cNvPr id="2" name="Slide Number Placeholder 1">
            <a:extLst>
              <a:ext uri="{FF2B5EF4-FFF2-40B4-BE49-F238E27FC236}">
                <a16:creationId xmlns:a16="http://schemas.microsoft.com/office/drawing/2014/main" id="{97097418-6E74-43D8-36AD-E8519532B624}"/>
              </a:ext>
              <a:ext uri="{C183D7F6-B498-43B3-948B-1728B52AA6E4}">
                <adec:decorative xmlns:adec="http://schemas.microsoft.com/office/drawing/2017/decorative" val="1"/>
              </a:ext>
            </a:extLst>
          </p:cNvPr>
          <p:cNvSpPr>
            <a:spLocks noGrp="1"/>
          </p:cNvSpPr>
          <p:nvPr>
            <p:ph type="sldNum" sz="quarter" idx="12"/>
          </p:nvPr>
        </p:nvSpPr>
        <p:spPr/>
        <p:txBody>
          <a:bodyPr/>
          <a:lstStyle/>
          <a:p>
            <a:r>
              <a:rPr lang="en-US"/>
              <a:t>	</a:t>
            </a:r>
          </a:p>
        </p:txBody>
      </p:sp>
      <p:sp>
        <p:nvSpPr>
          <p:cNvPr id="4" name="Title 3">
            <a:extLst>
              <a:ext uri="{FF2B5EF4-FFF2-40B4-BE49-F238E27FC236}">
                <a16:creationId xmlns:a16="http://schemas.microsoft.com/office/drawing/2014/main" id="{9F0D3D4E-4369-BC8F-B12E-8735C9054BB9}"/>
              </a:ext>
            </a:extLst>
          </p:cNvPr>
          <p:cNvSpPr>
            <a:spLocks noGrp="1"/>
          </p:cNvSpPr>
          <p:nvPr>
            <p:ph type="title" idx="4294967295"/>
          </p:nvPr>
        </p:nvSpPr>
        <p:spPr>
          <a:xfrm>
            <a:off x="0" y="439738"/>
            <a:ext cx="8253413" cy="581025"/>
          </a:xfrm>
        </p:spPr>
        <p:txBody>
          <a:bodyPr>
            <a:normAutofit fontScale="90000"/>
          </a:bodyPr>
          <a:lstStyle/>
          <a:p>
            <a:pPr algn="ctr"/>
            <a:r>
              <a:rPr lang="en-US">
                <a:solidFill>
                  <a:schemeClr val="bg1"/>
                </a:solidFill>
              </a:rPr>
              <a:t>Hernando Schools.org</a:t>
            </a:r>
          </a:p>
        </p:txBody>
      </p:sp>
    </p:spTree>
    <p:extLst>
      <p:ext uri="{BB962C8B-B14F-4D97-AF65-F5344CB8AC3E}">
        <p14:creationId xmlns:p14="http://schemas.microsoft.com/office/powerpoint/2010/main" val="389978746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0"/>
            <a:ext cx="12198849" cy="6854152"/>
          </a:xfrm>
          <a:prstGeom prst="rect">
            <a:avLst/>
          </a:prstGeom>
        </p:spPr>
      </p:pic>
      <p:pic>
        <p:nvPicPr>
          <p:cNvPr id="12" name="Picture 11" descr="A close-up of a document">
            <a:extLst>
              <a:ext uri="{FF2B5EF4-FFF2-40B4-BE49-F238E27FC236}">
                <a16:creationId xmlns:a16="http://schemas.microsoft.com/office/drawing/2014/main" id="{5868D51A-0F2A-5793-4605-FC5AF6739C3F}"/>
              </a:ext>
            </a:extLst>
          </p:cNvPr>
          <p:cNvPicPr>
            <a:picLocks noChangeAspect="1"/>
          </p:cNvPicPr>
          <p:nvPr/>
        </p:nvPicPr>
        <p:blipFill>
          <a:blip r:embed="rId4"/>
          <a:stretch>
            <a:fillRect/>
          </a:stretch>
        </p:blipFill>
        <p:spPr>
          <a:xfrm>
            <a:off x="4874143" y="217597"/>
            <a:ext cx="5042995" cy="6424402"/>
          </a:xfrm>
          <a:prstGeom prst="rect">
            <a:avLst/>
          </a:prstGeom>
          <a:ln>
            <a:noFill/>
          </a:ln>
          <a:effectLst>
            <a:outerShdw blurRad="292100" dist="139700" dir="2700000" algn="tl" rotWithShape="0">
              <a:srgbClr val="333333">
                <a:alpha val="65000"/>
              </a:srgbClr>
            </a:outerShdw>
          </a:effectLst>
        </p:spPr>
      </p:pic>
      <p:sp>
        <p:nvSpPr>
          <p:cNvPr id="2" name="Callout: Line 1">
            <a:extLst>
              <a:ext uri="{FF2B5EF4-FFF2-40B4-BE49-F238E27FC236}">
                <a16:creationId xmlns:a16="http://schemas.microsoft.com/office/drawing/2014/main" id="{D35C185F-3430-7209-1964-D439666D3D20}"/>
              </a:ext>
            </a:extLst>
          </p:cNvPr>
          <p:cNvSpPr/>
          <p:nvPr/>
        </p:nvSpPr>
        <p:spPr>
          <a:xfrm flipH="1">
            <a:off x="217462" y="879087"/>
            <a:ext cx="4114800" cy="1371600"/>
          </a:xfrm>
          <a:prstGeom prst="borderCallout1">
            <a:avLst>
              <a:gd name="adj1" fmla="val 0"/>
              <a:gd name="adj2" fmla="val -231"/>
              <a:gd name="adj3" fmla="val 89121"/>
              <a:gd name="adj4" fmla="val -20894"/>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5"/>
              </a:rPr>
              <a:t>Requirements for a standard high school diploma FS 1003.4282</a:t>
            </a:r>
            <a:endParaRPr lang="en-US">
              <a:latin typeface="Abadi Extra Light" panose="020B0204020104020204" pitchFamily="34" charset="0"/>
            </a:endParaRPr>
          </a:p>
        </p:txBody>
      </p:sp>
      <p:sp>
        <p:nvSpPr>
          <p:cNvPr id="3" name="Callout: Line 2">
            <a:extLst>
              <a:ext uri="{FF2B5EF4-FFF2-40B4-BE49-F238E27FC236}">
                <a16:creationId xmlns:a16="http://schemas.microsoft.com/office/drawing/2014/main" id="{95909D81-7E81-E46F-42D0-D524EB244ADF}"/>
              </a:ext>
            </a:extLst>
          </p:cNvPr>
          <p:cNvSpPr/>
          <p:nvPr/>
        </p:nvSpPr>
        <p:spPr>
          <a:xfrm flipH="1">
            <a:off x="217462" y="2657865"/>
            <a:ext cx="4114800" cy="1371600"/>
          </a:xfrm>
          <a:prstGeom prst="borderCallout1">
            <a:avLst>
              <a:gd name="adj1" fmla="val 1388"/>
              <a:gd name="adj2" fmla="val -231"/>
              <a:gd name="adj3" fmla="val 47916"/>
              <a:gd name="adj4" fmla="val -1912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cs typeface="Calibri"/>
              </a:rPr>
              <a:t>Link to: </a:t>
            </a:r>
            <a:r>
              <a:rPr lang="en-US">
                <a:solidFill>
                  <a:srgbClr val="002060"/>
                </a:solidFill>
                <a:latin typeface="Abadi Extra Light" panose="020B0204020104020204" pitchFamily="34" charset="0"/>
                <a:cs typeface="Calibri"/>
                <a:hlinkClick r:id="rId6">
                  <a:extLst>
                    <a:ext uri="{A12FA001-AC4F-418D-AE19-62706E023703}">
                      <ahyp:hlinkClr xmlns:ahyp="http://schemas.microsoft.com/office/drawing/2018/hyperlinkcolor" val="tx"/>
                    </a:ext>
                  </a:extLst>
                </a:hlinkClick>
              </a:rPr>
              <a:t>Graduation Requirements for  Florida’s Statewide Assessments </a:t>
            </a:r>
            <a:endParaRPr lang="en-US">
              <a:solidFill>
                <a:srgbClr val="002060"/>
              </a:solidFill>
              <a:latin typeface="Abadi Extra Light" panose="020B0204020104020204" pitchFamily="34" charset="0"/>
              <a:cs typeface="Calibri"/>
            </a:endParaRPr>
          </a:p>
        </p:txBody>
      </p:sp>
      <p:sp>
        <p:nvSpPr>
          <p:cNvPr id="8" name="Callout: Line 7">
            <a:extLst>
              <a:ext uri="{FF2B5EF4-FFF2-40B4-BE49-F238E27FC236}">
                <a16:creationId xmlns:a16="http://schemas.microsoft.com/office/drawing/2014/main" id="{321A76D7-4136-ACAA-3EFD-AF919E012974}"/>
              </a:ext>
            </a:extLst>
          </p:cNvPr>
          <p:cNvSpPr/>
          <p:nvPr/>
        </p:nvSpPr>
        <p:spPr>
          <a:xfrm flipH="1">
            <a:off x="217462" y="4607313"/>
            <a:ext cx="4114800" cy="1371600"/>
          </a:xfrm>
          <a:prstGeom prst="borderCallout1">
            <a:avLst>
              <a:gd name="adj1" fmla="val 1388"/>
              <a:gd name="adj2" fmla="val -231"/>
              <a:gd name="adj3" fmla="val -25001"/>
              <a:gd name="adj4" fmla="val -19814"/>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cs typeface="Calibri"/>
              </a:rPr>
              <a:t>Link to: </a:t>
            </a:r>
            <a:r>
              <a:rPr lang="en-US">
                <a:solidFill>
                  <a:srgbClr val="002060"/>
                </a:solidFill>
                <a:latin typeface="Abadi Extra Light" panose="020B0204020104020204" pitchFamily="34" charset="0"/>
                <a:cs typeface="Calibri"/>
                <a:hlinkClick r:id="rId7"/>
              </a:rPr>
              <a:t>Link to F S 1008.22</a:t>
            </a:r>
            <a:endParaRPr lang="en-US">
              <a:solidFill>
                <a:srgbClr val="002060"/>
              </a:solidFill>
              <a:latin typeface="Abadi Extra Light" panose="020B0204020104020204" pitchFamily="34" charset="0"/>
              <a:cs typeface="Calibri"/>
            </a:endParaRPr>
          </a:p>
        </p:txBody>
      </p:sp>
      <p:sp>
        <p:nvSpPr>
          <p:cNvPr id="5" name="Slide Number Placeholder 4">
            <a:extLst>
              <a:ext uri="{FF2B5EF4-FFF2-40B4-BE49-F238E27FC236}">
                <a16:creationId xmlns:a16="http://schemas.microsoft.com/office/drawing/2014/main" id="{3BCBC062-32CC-FC4E-7371-4D3A2E7A6117}"/>
              </a:ext>
            </a:extLst>
          </p:cNvPr>
          <p:cNvSpPr>
            <a:spLocks noGrp="1"/>
          </p:cNvSpPr>
          <p:nvPr>
            <p:ph type="sldNum" sz="quarter" idx="12"/>
          </p:nvPr>
        </p:nvSpPr>
        <p:spPr>
          <a:xfrm>
            <a:off x="9087419" y="6492875"/>
            <a:ext cx="2743200" cy="365125"/>
          </a:xfrm>
        </p:spPr>
        <p:txBody>
          <a:bodyPr/>
          <a:lstStyle/>
          <a:p>
            <a:fld id="{9FC82D0D-F5EF-A642-A538-57F24CF55E15}" type="slidenum">
              <a:rPr lang="en-US" smtClean="0"/>
              <a:t>4</a:t>
            </a:fld>
            <a:endParaRPr lang="en-US"/>
          </a:p>
        </p:txBody>
      </p:sp>
      <p:sp>
        <p:nvSpPr>
          <p:cNvPr id="6" name="Title 5">
            <a:extLst>
              <a:ext uri="{FF2B5EF4-FFF2-40B4-BE49-F238E27FC236}">
                <a16:creationId xmlns:a16="http://schemas.microsoft.com/office/drawing/2014/main" id="{C026B8F7-76FA-1F9B-2B8A-CEFEB6A925B0}"/>
              </a:ext>
            </a:extLst>
          </p:cNvPr>
          <p:cNvSpPr txBox="1">
            <a:spLocks noGrp="1"/>
          </p:cNvSpPr>
          <p:nvPr>
            <p:ph type="title" idx="4294967295"/>
          </p:nvPr>
        </p:nvSpPr>
        <p:spPr>
          <a:xfrm>
            <a:off x="0" y="209550"/>
            <a:ext cx="4833938" cy="5238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F294E"/>
                </a:solidFill>
                <a:effectLst/>
                <a:uLnTx/>
                <a:uFillTx/>
                <a:latin typeface="+mn-lt"/>
                <a:ea typeface="+mn-ea"/>
                <a:cs typeface="+mn-cs"/>
              </a:rPr>
              <a:t>FLDOE ACADEMIC ADVISEMENT</a:t>
            </a:r>
          </a:p>
        </p:txBody>
      </p:sp>
    </p:spTree>
    <p:extLst>
      <p:ext uri="{BB962C8B-B14F-4D97-AF65-F5344CB8AC3E}">
        <p14:creationId xmlns:p14="http://schemas.microsoft.com/office/powerpoint/2010/main" val="382296940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49" y="0"/>
            <a:ext cx="12198849" cy="6854152"/>
          </a:xfrm>
          <a:prstGeom prst="rect">
            <a:avLst/>
          </a:prstGeom>
        </p:spPr>
      </p:pic>
      <p:pic>
        <p:nvPicPr>
          <p:cNvPr id="5" name="Picture 4" descr="A group of people in graduation gowns">
            <a:extLst>
              <a:ext uri="{FF2B5EF4-FFF2-40B4-BE49-F238E27FC236}">
                <a16:creationId xmlns:a16="http://schemas.microsoft.com/office/drawing/2014/main" id="{39FE277C-8416-A836-2BA6-3F90608CE3FB}"/>
              </a:ext>
            </a:extLst>
          </p:cNvPr>
          <p:cNvPicPr>
            <a:picLocks noChangeAspect="1"/>
          </p:cNvPicPr>
          <p:nvPr/>
        </p:nvPicPr>
        <p:blipFill>
          <a:blip r:embed="rId4"/>
          <a:stretch>
            <a:fillRect/>
          </a:stretch>
        </p:blipFill>
        <p:spPr>
          <a:xfrm>
            <a:off x="3467110" y="139294"/>
            <a:ext cx="4936520" cy="6251713"/>
          </a:xfrm>
          <a:prstGeom prst="rect">
            <a:avLst/>
          </a:prstGeom>
          <a:ln>
            <a:noFill/>
          </a:ln>
          <a:effectLst>
            <a:outerShdw blurRad="292100" dist="139700" dir="2700000" algn="tl" rotWithShape="0">
              <a:srgbClr val="333333">
                <a:alpha val="65000"/>
              </a:srgbClr>
            </a:outerShdw>
          </a:effectLst>
        </p:spPr>
      </p:pic>
      <p:sp>
        <p:nvSpPr>
          <p:cNvPr id="2" name="Callout: Line 1">
            <a:extLst>
              <a:ext uri="{FF2B5EF4-FFF2-40B4-BE49-F238E27FC236}">
                <a16:creationId xmlns:a16="http://schemas.microsoft.com/office/drawing/2014/main" id="{1CFFFFEC-8DE9-F63E-04DA-9D6E960D8EDC}"/>
              </a:ext>
            </a:extLst>
          </p:cNvPr>
          <p:cNvSpPr>
            <a:spLocks/>
          </p:cNvSpPr>
          <p:nvPr/>
        </p:nvSpPr>
        <p:spPr>
          <a:xfrm flipH="1">
            <a:off x="80604" y="2001431"/>
            <a:ext cx="2982938" cy="1371600"/>
          </a:xfrm>
          <a:prstGeom prst="borderCallout1">
            <a:avLst>
              <a:gd name="adj1" fmla="val 0"/>
              <a:gd name="adj2" fmla="val -231"/>
              <a:gd name="adj3" fmla="val -231"/>
              <a:gd name="adj4" fmla="val -2141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5"/>
              </a:rPr>
              <a:t>FS 1003.4282</a:t>
            </a:r>
            <a:endParaRPr lang="en-US">
              <a:latin typeface="Abadi Extra Light" panose="020B0204020104020204" pitchFamily="34" charset="0"/>
            </a:endParaRPr>
          </a:p>
        </p:txBody>
      </p:sp>
      <p:sp>
        <p:nvSpPr>
          <p:cNvPr id="3" name="Callout: Line 2">
            <a:extLst>
              <a:ext uri="{FF2B5EF4-FFF2-40B4-BE49-F238E27FC236}">
                <a16:creationId xmlns:a16="http://schemas.microsoft.com/office/drawing/2014/main" id="{1CAF4737-CB35-F34D-E3EB-467565B3504A}"/>
              </a:ext>
            </a:extLst>
          </p:cNvPr>
          <p:cNvSpPr>
            <a:spLocks/>
          </p:cNvSpPr>
          <p:nvPr/>
        </p:nvSpPr>
        <p:spPr>
          <a:xfrm flipH="1">
            <a:off x="8588033" y="139562"/>
            <a:ext cx="3419561" cy="927238"/>
          </a:xfrm>
          <a:prstGeom prst="borderCallout1">
            <a:avLst>
              <a:gd name="adj1" fmla="val 694"/>
              <a:gd name="adj2" fmla="val 100324"/>
              <a:gd name="adj3" fmla="val 102896"/>
              <a:gd name="adj4" fmla="val 13300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6"/>
              </a:rPr>
              <a:t>Florida's State University System</a:t>
            </a:r>
            <a:endParaRPr lang="en-US">
              <a:latin typeface="Abadi Extra Light" panose="020B0204020104020204" pitchFamily="34" charset="0"/>
            </a:endParaRPr>
          </a:p>
        </p:txBody>
      </p:sp>
      <p:sp>
        <p:nvSpPr>
          <p:cNvPr id="6" name="Callout: Line 5">
            <a:extLst>
              <a:ext uri="{FF2B5EF4-FFF2-40B4-BE49-F238E27FC236}">
                <a16:creationId xmlns:a16="http://schemas.microsoft.com/office/drawing/2014/main" id="{CADC7A9D-0670-9650-D6CC-3A9949A31CC7}"/>
              </a:ext>
            </a:extLst>
          </p:cNvPr>
          <p:cNvSpPr>
            <a:spLocks/>
          </p:cNvSpPr>
          <p:nvPr/>
        </p:nvSpPr>
        <p:spPr>
          <a:xfrm flipH="1">
            <a:off x="8588032" y="1663590"/>
            <a:ext cx="3200400" cy="1023641"/>
          </a:xfrm>
          <a:prstGeom prst="borderCallout1">
            <a:avLst>
              <a:gd name="adj1" fmla="val 100000"/>
              <a:gd name="adj2" fmla="val 100324"/>
              <a:gd name="adj3" fmla="val 125958"/>
              <a:gd name="adj4" fmla="val 13133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6"/>
              </a:rPr>
              <a:t>Florida College System</a:t>
            </a:r>
            <a:endParaRPr lang="en-US">
              <a:latin typeface="Abadi Extra Light" panose="020B0204020104020204" pitchFamily="34" charset="0"/>
            </a:endParaRPr>
          </a:p>
        </p:txBody>
      </p:sp>
      <p:sp>
        <p:nvSpPr>
          <p:cNvPr id="7" name="Callout: Line 6">
            <a:extLst>
              <a:ext uri="{FF2B5EF4-FFF2-40B4-BE49-F238E27FC236}">
                <a16:creationId xmlns:a16="http://schemas.microsoft.com/office/drawing/2014/main" id="{67987192-3E1D-4FB8-C833-5E85BDF6EDF8}"/>
              </a:ext>
            </a:extLst>
          </p:cNvPr>
          <p:cNvSpPr>
            <a:spLocks/>
          </p:cNvSpPr>
          <p:nvPr/>
        </p:nvSpPr>
        <p:spPr>
          <a:xfrm flipH="1">
            <a:off x="8649140" y="4307251"/>
            <a:ext cx="3291840" cy="914400"/>
          </a:xfrm>
          <a:prstGeom prst="borderCallout1">
            <a:avLst>
              <a:gd name="adj1" fmla="val 694"/>
              <a:gd name="adj2" fmla="val 100324"/>
              <a:gd name="adj3" fmla="val 95834"/>
              <a:gd name="adj4" fmla="val 14470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7"/>
              </a:rPr>
              <a:t>Graduation Requirements</a:t>
            </a:r>
            <a:endParaRPr lang="en-US">
              <a:latin typeface="Abadi Extra Light" panose="020B0204020104020204" pitchFamily="34" charset="0"/>
            </a:endParaRPr>
          </a:p>
        </p:txBody>
      </p:sp>
      <p:sp>
        <p:nvSpPr>
          <p:cNvPr id="8" name="Callout: Line 7">
            <a:extLst>
              <a:ext uri="{FF2B5EF4-FFF2-40B4-BE49-F238E27FC236}">
                <a16:creationId xmlns:a16="http://schemas.microsoft.com/office/drawing/2014/main" id="{D5B15682-2333-B2C3-AA49-FF49B2B90A9E}"/>
              </a:ext>
            </a:extLst>
          </p:cNvPr>
          <p:cNvSpPr>
            <a:spLocks/>
          </p:cNvSpPr>
          <p:nvPr/>
        </p:nvSpPr>
        <p:spPr>
          <a:xfrm flipH="1">
            <a:off x="238662" y="4787791"/>
            <a:ext cx="2982938" cy="1371600"/>
          </a:xfrm>
          <a:prstGeom prst="borderCallout1">
            <a:avLst>
              <a:gd name="adj1" fmla="val 99306"/>
              <a:gd name="adj2" fmla="val 88"/>
              <a:gd name="adj3" fmla="val 61806"/>
              <a:gd name="adj4" fmla="val -11135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Abadi Extra Light" panose="020B0204020104020204" pitchFamily="34" charset="0"/>
                <a:ea typeface="Calibri"/>
                <a:cs typeface="Calibri"/>
              </a:rPr>
              <a:t>Link to: </a:t>
            </a:r>
            <a:r>
              <a:rPr lang="en-US">
                <a:solidFill>
                  <a:srgbClr val="002060"/>
                </a:solidFill>
                <a:latin typeface="Abadi Extra Light" panose="020B0204020104020204" pitchFamily="34" charset="0"/>
                <a:ea typeface="Calibri"/>
                <a:cs typeface="Calibri"/>
                <a:hlinkClick r:id="rId5"/>
              </a:rPr>
              <a:t>FS 1003.4282</a:t>
            </a:r>
            <a:endParaRPr lang="en-US">
              <a:latin typeface="Abadi Extra Light" panose="020B0204020104020204" pitchFamily="34" charset="0"/>
            </a:endParaRPr>
          </a:p>
        </p:txBody>
      </p:sp>
      <p:sp>
        <p:nvSpPr>
          <p:cNvPr id="9" name="Slide Number Placeholder 8">
            <a:extLst>
              <a:ext uri="{FF2B5EF4-FFF2-40B4-BE49-F238E27FC236}">
                <a16:creationId xmlns:a16="http://schemas.microsoft.com/office/drawing/2014/main" id="{A21113D5-DE47-4DDE-8CFA-9FB584507A22}"/>
              </a:ext>
            </a:extLst>
          </p:cNvPr>
          <p:cNvSpPr>
            <a:spLocks noGrp="1"/>
          </p:cNvSpPr>
          <p:nvPr>
            <p:ph type="sldNum" sz="quarter" idx="12"/>
          </p:nvPr>
        </p:nvSpPr>
        <p:spPr>
          <a:xfrm>
            <a:off x="3596148" y="6353581"/>
            <a:ext cx="2743200" cy="365125"/>
          </a:xfrm>
        </p:spPr>
        <p:txBody>
          <a:bodyPr/>
          <a:lstStyle/>
          <a:p>
            <a:fld id="{9FC82D0D-F5EF-A642-A538-57F24CF55E15}" type="slidenum">
              <a:rPr lang="en-US" smtClean="0"/>
              <a:t>5</a:t>
            </a:fld>
            <a:endParaRPr lang="en-US"/>
          </a:p>
        </p:txBody>
      </p:sp>
      <p:sp>
        <p:nvSpPr>
          <p:cNvPr id="10" name="Title 9">
            <a:extLst>
              <a:ext uri="{FF2B5EF4-FFF2-40B4-BE49-F238E27FC236}">
                <a16:creationId xmlns:a16="http://schemas.microsoft.com/office/drawing/2014/main" id="{BF1E9A86-1F0B-7A45-72FF-F6E4FA53D83E}"/>
              </a:ext>
            </a:extLst>
          </p:cNvPr>
          <p:cNvSpPr txBox="1">
            <a:spLocks noGrp="1"/>
          </p:cNvSpPr>
          <p:nvPr>
            <p:ph type="title" idx="4294967295"/>
          </p:nvPr>
        </p:nvSpPr>
        <p:spPr>
          <a:xfrm>
            <a:off x="0" y="342900"/>
            <a:ext cx="4927600" cy="5238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F294E"/>
                </a:solidFill>
                <a:effectLst/>
                <a:uLnTx/>
                <a:uFillTx/>
                <a:latin typeface="+mn-lt"/>
                <a:ea typeface="+mn-ea"/>
                <a:cs typeface="+mn-cs"/>
              </a:rPr>
              <a:t>FLDOE ACADEMIC ADVISEMENT Continued</a:t>
            </a:r>
          </a:p>
        </p:txBody>
      </p:sp>
    </p:spTree>
    <p:extLst>
      <p:ext uri="{BB962C8B-B14F-4D97-AF65-F5344CB8AC3E}">
        <p14:creationId xmlns:p14="http://schemas.microsoft.com/office/powerpoint/2010/main" val="390311426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2"/>
          <a:stretch>
            <a:fillRect/>
          </a:stretch>
        </p:blipFill>
        <p:spPr>
          <a:xfrm>
            <a:off x="-6849" y="-274529"/>
            <a:ext cx="12198849" cy="6854152"/>
          </a:xfrm>
          <a:prstGeom prst="rect">
            <a:avLst/>
          </a:prstGeom>
        </p:spPr>
      </p:pic>
      <p:graphicFrame>
        <p:nvGraphicFramePr>
          <p:cNvPr id="2" name="Table 1">
            <a:extLst>
              <a:ext uri="{FF2B5EF4-FFF2-40B4-BE49-F238E27FC236}">
                <a16:creationId xmlns:a16="http://schemas.microsoft.com/office/drawing/2014/main" id="{F5491C64-3C86-0812-4FBF-3ABE1FE21B7B}"/>
              </a:ext>
            </a:extLst>
          </p:cNvPr>
          <p:cNvGraphicFramePr>
            <a:graphicFrameLocks noGrp="1"/>
          </p:cNvGraphicFramePr>
          <p:nvPr>
            <p:extLst>
              <p:ext uri="{D42A27DB-BD31-4B8C-83A1-F6EECF244321}">
                <p14:modId xmlns:p14="http://schemas.microsoft.com/office/powerpoint/2010/main" val="4058901102"/>
              </p:ext>
            </p:extLst>
          </p:nvPr>
        </p:nvGraphicFramePr>
        <p:xfrm>
          <a:off x="223597" y="258820"/>
          <a:ext cx="9986225" cy="6431280"/>
        </p:xfrm>
        <a:graphic>
          <a:graphicData uri="http://schemas.openxmlformats.org/drawingml/2006/table">
            <a:tbl>
              <a:tblPr firstRow="1" bandRow="1">
                <a:solidFill>
                  <a:schemeClr val="bg1"/>
                </a:solidFill>
                <a:tableStyleId>{5A111915-BE36-4E01-A7E5-04B1672EAD32}</a:tableStyleId>
              </a:tblPr>
              <a:tblGrid>
                <a:gridCol w="4750739">
                  <a:extLst>
                    <a:ext uri="{9D8B030D-6E8A-4147-A177-3AD203B41FA5}">
                      <a16:colId xmlns:a16="http://schemas.microsoft.com/office/drawing/2014/main" val="2226389249"/>
                    </a:ext>
                  </a:extLst>
                </a:gridCol>
                <a:gridCol w="5235486">
                  <a:extLst>
                    <a:ext uri="{9D8B030D-6E8A-4147-A177-3AD203B41FA5}">
                      <a16:colId xmlns:a16="http://schemas.microsoft.com/office/drawing/2014/main" val="8551812"/>
                    </a:ext>
                  </a:extLst>
                </a:gridCol>
              </a:tblGrid>
              <a:tr h="372276">
                <a:tc>
                  <a:txBody>
                    <a:bodyPr/>
                    <a:lstStyle/>
                    <a:p>
                      <a:pPr marL="0" algn="ctr" defTabSz="914400" rtl="0" eaLnBrk="1" latinLnBrk="0" hangingPunct="1"/>
                      <a:r>
                        <a:rPr lang="en-US" sz="2000" b="1" kern="1200">
                          <a:solidFill>
                            <a:srgbClr val="5F294E"/>
                          </a:solidFill>
                        </a:rPr>
                        <a:t>SAT</a:t>
                      </a:r>
                      <a:endParaRPr lang="en-US" sz="2000" b="1" kern="1200">
                        <a:solidFill>
                          <a:srgbClr val="5F294E"/>
                        </a:solidFill>
                        <a:latin typeface="+mn-lt"/>
                        <a:ea typeface="+mn-ea"/>
                        <a:cs typeface="+mn-cs"/>
                      </a:endParaRPr>
                    </a:p>
                  </a:txBody>
                  <a:tcPr>
                    <a:cell3D prstMaterial="dkEdge">
                      <a:bevel/>
                      <a:lightRig rig="flood" dir="t"/>
                    </a:cell3D>
                  </a:tcPr>
                </a:tc>
                <a:tc>
                  <a:txBody>
                    <a:bodyPr/>
                    <a:lstStyle/>
                    <a:p>
                      <a:pPr marL="0" algn="ctr" defTabSz="914400" rtl="0" eaLnBrk="1" latinLnBrk="0" hangingPunct="1"/>
                      <a:r>
                        <a:rPr lang="en-US" sz="2000" b="1" kern="1200">
                          <a:solidFill>
                            <a:srgbClr val="5F294E"/>
                          </a:solidFill>
                          <a:latin typeface="+mn-lt"/>
                          <a:ea typeface="+mn-ea"/>
                          <a:cs typeface="+mn-cs"/>
                        </a:rPr>
                        <a:t>ACT</a:t>
                      </a:r>
                    </a:p>
                  </a:txBody>
                  <a:tcPr>
                    <a:cell3D prstMaterial="dkEdge">
                      <a:bevel/>
                      <a:lightRig rig="flood" dir="t"/>
                    </a:cell3D>
                  </a:tcPr>
                </a:tc>
                <a:extLst>
                  <a:ext uri="{0D108BD9-81ED-4DB2-BD59-A6C34878D82A}">
                    <a16:rowId xmlns:a16="http://schemas.microsoft.com/office/drawing/2014/main" val="3942682370"/>
                  </a:ext>
                </a:extLst>
              </a:tr>
              <a:tr h="429549">
                <a:tc>
                  <a:txBody>
                    <a:bodyPr/>
                    <a:lstStyle/>
                    <a:p>
                      <a:r>
                        <a:rPr lang="en-US" sz="1200"/>
                        <a:t>Cost: $68.00</a:t>
                      </a:r>
                    </a:p>
                    <a:p>
                      <a:r>
                        <a:rPr lang="en-US" sz="1200"/>
                        <a:t>Late Registration: Additional $30.00</a:t>
                      </a:r>
                    </a:p>
                  </a:txBody>
                  <a:tcPr>
                    <a:cell3D prstMaterial="dkEdge">
                      <a:bevel/>
                      <a:lightRig rig="flood" dir="t"/>
                    </a:cell3D>
                  </a:tcPr>
                </a:tc>
                <a:tc>
                  <a:txBody>
                    <a:bodyPr/>
                    <a:lstStyle/>
                    <a:p>
                      <a:r>
                        <a:rPr lang="en-US" sz="1200"/>
                        <a:t>Cost: $68.00 (including essay: $93.00)</a:t>
                      </a:r>
                    </a:p>
                    <a:p>
                      <a:r>
                        <a:rPr lang="en-US" sz="1200"/>
                        <a:t>Late Registration: Additional $38.00 </a:t>
                      </a:r>
                    </a:p>
                  </a:txBody>
                  <a:tcPr>
                    <a:cell3D prstMaterial="dkEdge">
                      <a:bevel/>
                      <a:lightRig rig="flood" dir="t"/>
                    </a:cell3D>
                  </a:tcPr>
                </a:tc>
                <a:extLst>
                  <a:ext uri="{0D108BD9-81ED-4DB2-BD59-A6C34878D82A}">
                    <a16:rowId xmlns:a16="http://schemas.microsoft.com/office/drawing/2014/main" val="3553864772"/>
                  </a:ext>
                </a:extLst>
              </a:tr>
              <a:tr h="773188">
                <a:tc>
                  <a:txBody>
                    <a:bodyPr/>
                    <a:lstStyle/>
                    <a:p>
                      <a:r>
                        <a:rPr lang="en-US" sz="1200"/>
                        <a:t>General Information:</a:t>
                      </a:r>
                    </a:p>
                    <a:p>
                      <a:pPr marL="285750" indent="-285750">
                        <a:buFont typeface="Arial" panose="020B0604020202020204" pitchFamily="34" charset="0"/>
                        <a:buChar char="•"/>
                      </a:pPr>
                      <a:r>
                        <a:rPr lang="en-US" sz="1200"/>
                        <a:t>Non-multiple-choice answers included</a:t>
                      </a:r>
                    </a:p>
                    <a:p>
                      <a:pPr marL="285750" indent="-285750">
                        <a:buFont typeface="Arial" panose="020B0604020202020204" pitchFamily="34" charset="0"/>
                        <a:buChar char="•"/>
                      </a:pPr>
                      <a:r>
                        <a:rPr lang="en-US" sz="1200"/>
                        <a:t>No guessing penalty</a:t>
                      </a:r>
                    </a:p>
                    <a:p>
                      <a:pPr marL="285750" indent="-285750">
                        <a:buFont typeface="Arial" panose="020B0604020202020204" pitchFamily="34" charset="0"/>
                        <a:buChar char="•"/>
                      </a:pPr>
                      <a:r>
                        <a:rPr lang="en-US" sz="1200"/>
                        <a:t>Testing time -3 hours, 3 hours and 50 minutes with essay</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General Information:</a:t>
                      </a:r>
                    </a:p>
                    <a:p>
                      <a:pPr marL="285750" indent="-285750">
                        <a:buFont typeface="Arial" panose="020B0604020202020204" pitchFamily="34" charset="0"/>
                        <a:buChar char="•"/>
                      </a:pPr>
                      <a:r>
                        <a:rPr lang="en-US" sz="1200"/>
                        <a:t>Entirely multiple choice</a:t>
                      </a:r>
                    </a:p>
                    <a:p>
                      <a:pPr marL="285750" indent="-285750">
                        <a:buFont typeface="Arial" panose="020B0604020202020204" pitchFamily="34" charset="0"/>
                        <a:buChar char="•"/>
                      </a:pPr>
                      <a:r>
                        <a:rPr lang="en-US" sz="1200"/>
                        <a:t>No guessing penalty</a:t>
                      </a:r>
                    </a:p>
                    <a:p>
                      <a:pPr marL="285750" indent="-285750">
                        <a:buFont typeface="Arial" panose="020B0604020202020204" pitchFamily="34" charset="0"/>
                        <a:buChar char="•"/>
                      </a:pPr>
                      <a:r>
                        <a:rPr lang="en-US" sz="1200"/>
                        <a:t>Testing time – 2 hours and 55 minutes, 3 hours and 40 minutes with essay</a:t>
                      </a:r>
                    </a:p>
                  </a:txBody>
                  <a:tcPr>
                    <a:cell3D prstMaterial="dkEdge">
                      <a:bevel/>
                      <a:lightRig rig="flood" dir="t"/>
                    </a:cell3D>
                  </a:tcPr>
                </a:tc>
                <a:extLst>
                  <a:ext uri="{0D108BD9-81ED-4DB2-BD59-A6C34878D82A}">
                    <a16:rowId xmlns:a16="http://schemas.microsoft.com/office/drawing/2014/main" val="2570043195"/>
                  </a:ext>
                </a:extLst>
              </a:tr>
              <a:tr h="2491385">
                <a:tc>
                  <a:txBody>
                    <a:bodyPr/>
                    <a:lstStyle/>
                    <a:p>
                      <a:r>
                        <a:rPr lang="en-US" sz="1200" b="0"/>
                        <a:t>Test Contents:</a:t>
                      </a:r>
                    </a:p>
                    <a:p>
                      <a:r>
                        <a:rPr lang="en-US" sz="1200" b="0"/>
                        <a:t>EVIDENCE-BASED READING AND WRITING</a:t>
                      </a:r>
                    </a:p>
                    <a:p>
                      <a:pPr marL="285750" indent="-285750">
                        <a:buFont typeface="Wingdings" panose="05000000000000000000" pitchFamily="2" charset="2"/>
                        <a:buChar char="Ø"/>
                      </a:pPr>
                      <a:r>
                        <a:rPr lang="en-US" sz="1200" b="0"/>
                        <a:t>Reading Test</a:t>
                      </a:r>
                    </a:p>
                    <a:p>
                      <a:pPr marL="285750" indent="-285750">
                        <a:buFont typeface="Wingdings" panose="05000000000000000000" pitchFamily="2" charset="2"/>
                        <a:buChar char="Ø"/>
                      </a:pPr>
                      <a:r>
                        <a:rPr lang="en-US" sz="1200" b="0"/>
                        <a:t>Writing and Language</a:t>
                      </a:r>
                    </a:p>
                    <a:p>
                      <a:pPr marL="0" indent="0">
                        <a:buFont typeface="Wingdings" panose="05000000000000000000" pitchFamily="2" charset="2"/>
                        <a:buNone/>
                      </a:pPr>
                      <a:r>
                        <a:rPr lang="en-US" sz="1200" b="0"/>
                        <a:t>MATHEMATICS</a:t>
                      </a:r>
                    </a:p>
                    <a:p>
                      <a:pPr marL="285750" indent="-285750">
                        <a:buFont typeface="Wingdings" panose="05000000000000000000" pitchFamily="2" charset="2"/>
                        <a:buChar char="Ø"/>
                      </a:pPr>
                      <a:r>
                        <a:rPr lang="en-US" sz="1200" b="0"/>
                        <a:t>Problem Solving and Data Analysis- Focuses on quantitive literacy</a:t>
                      </a:r>
                    </a:p>
                    <a:p>
                      <a:pPr marL="285750" indent="-285750">
                        <a:buFont typeface="Wingdings" panose="05000000000000000000" pitchFamily="2" charset="2"/>
                        <a:buChar char="Ø"/>
                      </a:pPr>
                      <a:r>
                        <a:rPr lang="en-US" sz="1200" b="0"/>
                        <a:t>Heart of Algebra- Focuses on the mastery of linear functions and systems</a:t>
                      </a:r>
                    </a:p>
                    <a:p>
                      <a:pPr marL="285750" indent="-285750">
                        <a:buFont typeface="Wingdings" panose="05000000000000000000" pitchFamily="2" charset="2"/>
                        <a:buChar char="Ø"/>
                      </a:pPr>
                      <a:r>
                        <a:rPr lang="en-US" sz="1200" b="0"/>
                        <a:t>Passport to Advanced Math- Questions require the manipulation and answering of complex equations</a:t>
                      </a:r>
                    </a:p>
                    <a:p>
                      <a:pPr marL="285750" indent="-285750">
                        <a:buFont typeface="Wingdings" panose="05000000000000000000" pitchFamily="2" charset="2"/>
                        <a:buChar char="Ø"/>
                      </a:pPr>
                      <a:r>
                        <a:rPr lang="en-US" sz="1200" b="0"/>
                        <a:t>Additional Topics in Math-</a:t>
                      </a:r>
                    </a:p>
                    <a:p>
                      <a:pPr marL="285750" indent="-285750">
                        <a:buFont typeface="Wingdings" panose="05000000000000000000" pitchFamily="2" charset="2"/>
                        <a:buChar char="Ø"/>
                      </a:pPr>
                      <a:r>
                        <a:rPr lang="en-US" sz="1200" b="0"/>
                        <a:t>Geometric and trigonomic skills most relevant to college and career readiness</a:t>
                      </a:r>
                    </a:p>
                    <a:p>
                      <a:pPr marL="285750" indent="-285750">
                        <a:buFont typeface="Wingdings" panose="05000000000000000000" pitchFamily="2" charset="2"/>
                        <a:buChar char="Ø"/>
                      </a:pPr>
                      <a:endParaRPr lang="en-US" sz="1200" b="0"/>
                    </a:p>
                  </a:txBody>
                  <a:tcPr>
                    <a:cell3D prstMaterial="dkEdge">
                      <a:bevel/>
                      <a:lightRig rig="flood" dir="t"/>
                    </a:cell3D>
                  </a:tcPr>
                </a:tc>
                <a:tc>
                  <a:txBody>
                    <a:bodyPr/>
                    <a:lstStyle/>
                    <a:p>
                      <a:r>
                        <a:rPr lang="en-US" sz="1200"/>
                        <a:t>Test Contents: </a:t>
                      </a:r>
                    </a:p>
                    <a:p>
                      <a:r>
                        <a:rPr lang="en-US" sz="1200"/>
                        <a:t>ENGLISH</a:t>
                      </a:r>
                    </a:p>
                    <a:p>
                      <a:pPr marL="285750" indent="-285750" algn="l">
                        <a:buFont typeface="Wingdings" panose="05000000000000000000" pitchFamily="2" charset="2"/>
                        <a:buChar char="Ø"/>
                      </a:pPr>
                      <a:r>
                        <a:rPr lang="en-US" sz="1200"/>
                        <a:t>Production of writing. Knowledge of language and Statistics and probability</a:t>
                      </a:r>
                    </a:p>
                    <a:p>
                      <a:pPr marL="0" indent="0" algn="l">
                        <a:buFont typeface="Wingdings" panose="05000000000000000000" pitchFamily="2" charset="2"/>
                        <a:buNone/>
                      </a:pPr>
                      <a:r>
                        <a:rPr lang="en-US" sz="1200"/>
                        <a:t>READING</a:t>
                      </a:r>
                    </a:p>
                    <a:p>
                      <a:pPr marL="285750" indent="-285750" algn="l">
                        <a:buFont typeface="Wingdings" panose="05000000000000000000" pitchFamily="2" charset="2"/>
                        <a:buChar char="Ø"/>
                      </a:pPr>
                      <a:r>
                        <a:rPr lang="en-US" sz="1200"/>
                        <a:t>Key ideas and details, craft and structure and integration of knowledge and ideas</a:t>
                      </a:r>
                    </a:p>
                    <a:p>
                      <a:pPr marL="0" indent="0" algn="l">
                        <a:buFont typeface="Wingdings" panose="05000000000000000000" pitchFamily="2" charset="2"/>
                        <a:buNone/>
                      </a:pPr>
                      <a:r>
                        <a:rPr lang="en-US" sz="1200"/>
                        <a:t>SCIENCE</a:t>
                      </a:r>
                    </a:p>
                    <a:p>
                      <a:pPr marL="285750" indent="-285750" algn="l">
                        <a:buFont typeface="Wingdings" panose="05000000000000000000" pitchFamily="2" charset="2"/>
                        <a:buChar char="Ø"/>
                      </a:pPr>
                      <a:r>
                        <a:rPr lang="en-US" sz="1200"/>
                        <a:t>Interpretation of data, scientific investigation and evaluation of models, interferences and experimental results</a:t>
                      </a:r>
                    </a:p>
                    <a:p>
                      <a:pPr marL="0" indent="0" algn="l">
                        <a:buFont typeface="Wingdings" panose="05000000000000000000" pitchFamily="2" charset="2"/>
                        <a:buNone/>
                      </a:pPr>
                      <a:r>
                        <a:rPr lang="en-US" sz="1200"/>
                        <a:t>WRITING (OPTIONAL)</a:t>
                      </a:r>
                    </a:p>
                    <a:p>
                      <a:pPr marL="285750" indent="-285750" algn="l">
                        <a:buFont typeface="Wingdings" panose="05000000000000000000" pitchFamily="2" charset="2"/>
                        <a:buChar char="Ø"/>
                      </a:pPr>
                      <a:r>
                        <a:rPr lang="en-US" sz="1200"/>
                        <a:t>Writing skills </a:t>
                      </a:r>
                    </a:p>
                    <a:p>
                      <a:pPr marL="457200" lvl="1" indent="0" algn="l">
                        <a:buFont typeface="Wingdings" panose="05000000000000000000" pitchFamily="2" charset="2"/>
                        <a:buNone/>
                      </a:pPr>
                      <a:r>
                        <a:rPr lang="en-US" sz="1200"/>
                        <a:t>** A student’s score on the writing test have no effect on the score of any ACT Assessment Test or the Composite score. </a:t>
                      </a:r>
                    </a:p>
                  </a:txBody>
                  <a:tcPr>
                    <a:cell3D prstMaterial="dkEdge">
                      <a:bevel/>
                      <a:lightRig rig="flood" dir="t"/>
                    </a:cell3D>
                  </a:tcPr>
                </a:tc>
                <a:extLst>
                  <a:ext uri="{0D108BD9-81ED-4DB2-BD59-A6C34878D82A}">
                    <a16:rowId xmlns:a16="http://schemas.microsoft.com/office/drawing/2014/main" val="4027343261"/>
                  </a:ext>
                </a:extLst>
              </a:tr>
              <a:tr h="1632287">
                <a:tc>
                  <a:txBody>
                    <a:bodyPr/>
                    <a:lstStyle/>
                    <a:p>
                      <a:r>
                        <a:rPr lang="en-US" sz="1200" b="0"/>
                        <a:t>Scoring: </a:t>
                      </a:r>
                    </a:p>
                    <a:p>
                      <a:endParaRPr lang="en-US" sz="1200" b="0"/>
                    </a:p>
                    <a:p>
                      <a:endParaRPr lang="en-US" sz="1200" b="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Scoring: </a:t>
                      </a:r>
                    </a:p>
                    <a:p>
                      <a:endParaRPr lang="en-US" sz="1200"/>
                    </a:p>
                    <a:p>
                      <a:endParaRPr lang="en-US" sz="1200"/>
                    </a:p>
                    <a:p>
                      <a:endParaRPr lang="en-US" sz="1200"/>
                    </a:p>
                    <a:p>
                      <a:endParaRPr lang="en-US" sz="1200"/>
                    </a:p>
                    <a:p>
                      <a:endParaRPr lang="en-US" sz="1200"/>
                    </a:p>
                    <a:p>
                      <a:endParaRPr lang="en-US" sz="1200"/>
                    </a:p>
                    <a:p>
                      <a:endParaRPr lang="en-US" sz="1200"/>
                    </a:p>
                    <a:p>
                      <a:endParaRPr lang="en-US" sz="1200"/>
                    </a:p>
                  </a:txBody>
                  <a:tcPr>
                    <a:cell3D prstMaterial="dkEdge">
                      <a:bevel/>
                      <a:lightRig rig="flood" dir="t"/>
                    </a:cell3D>
                  </a:tcPr>
                </a:tc>
                <a:extLst>
                  <a:ext uri="{0D108BD9-81ED-4DB2-BD59-A6C34878D82A}">
                    <a16:rowId xmlns:a16="http://schemas.microsoft.com/office/drawing/2014/main" val="228846497"/>
                  </a:ext>
                </a:extLst>
              </a:tr>
            </a:tbl>
          </a:graphicData>
        </a:graphic>
      </p:graphicFrame>
      <p:graphicFrame>
        <p:nvGraphicFramePr>
          <p:cNvPr id="6" name="Table 5">
            <a:extLst>
              <a:ext uri="{FF2B5EF4-FFF2-40B4-BE49-F238E27FC236}">
                <a16:creationId xmlns:a16="http://schemas.microsoft.com/office/drawing/2014/main" id="{4D9FABB3-6A4E-2887-B851-0D76617434B5}"/>
              </a:ext>
            </a:extLst>
          </p:cNvPr>
          <p:cNvGraphicFramePr>
            <a:graphicFrameLocks noGrp="1"/>
          </p:cNvGraphicFramePr>
          <p:nvPr>
            <p:extLst>
              <p:ext uri="{D42A27DB-BD31-4B8C-83A1-F6EECF244321}">
                <p14:modId xmlns:p14="http://schemas.microsoft.com/office/powerpoint/2010/main" val="3544993386"/>
              </p:ext>
            </p:extLst>
          </p:nvPr>
        </p:nvGraphicFramePr>
        <p:xfrm>
          <a:off x="830295" y="4859569"/>
          <a:ext cx="4386415" cy="1227876"/>
        </p:xfrm>
        <a:graphic>
          <a:graphicData uri="http://schemas.openxmlformats.org/drawingml/2006/table">
            <a:tbl>
              <a:tblPr firstRow="1" bandRow="1">
                <a:tableStyleId>{2D5ABB26-0587-4C30-8999-92F81FD0307C}</a:tableStyleId>
              </a:tblPr>
              <a:tblGrid>
                <a:gridCol w="2959508">
                  <a:extLst>
                    <a:ext uri="{9D8B030D-6E8A-4147-A177-3AD203B41FA5}">
                      <a16:colId xmlns:a16="http://schemas.microsoft.com/office/drawing/2014/main" val="422209682"/>
                    </a:ext>
                  </a:extLst>
                </a:gridCol>
                <a:gridCol w="1426907">
                  <a:extLst>
                    <a:ext uri="{9D8B030D-6E8A-4147-A177-3AD203B41FA5}">
                      <a16:colId xmlns:a16="http://schemas.microsoft.com/office/drawing/2014/main" val="828667471"/>
                    </a:ext>
                  </a:extLst>
                </a:gridCol>
              </a:tblGrid>
              <a:tr h="409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t>Evidence-Based Reading /Writing </a:t>
                      </a:r>
                    </a:p>
                  </a:txBody>
                  <a:tcPr/>
                </a:tc>
                <a:tc>
                  <a:txBody>
                    <a:bodyPr/>
                    <a:lstStyle/>
                    <a:p>
                      <a:r>
                        <a:rPr lang="en-US" sz="1050"/>
                        <a:t>200-800</a:t>
                      </a:r>
                    </a:p>
                  </a:txBody>
                  <a:tcPr/>
                </a:tc>
                <a:extLst>
                  <a:ext uri="{0D108BD9-81ED-4DB2-BD59-A6C34878D82A}">
                    <a16:rowId xmlns:a16="http://schemas.microsoft.com/office/drawing/2014/main" val="665317552"/>
                  </a:ext>
                </a:extLst>
              </a:tr>
              <a:tr h="409292">
                <a:tc>
                  <a:txBody>
                    <a:bodyPr/>
                    <a:lstStyle/>
                    <a:p>
                      <a:r>
                        <a:rPr lang="en-US" sz="1050"/>
                        <a:t>Math</a:t>
                      </a:r>
                    </a:p>
                  </a:txBody>
                  <a:tcPr/>
                </a:tc>
                <a:tc>
                  <a:txBody>
                    <a:bodyPr/>
                    <a:lstStyle/>
                    <a:p>
                      <a:r>
                        <a:rPr lang="en-US" sz="1050"/>
                        <a:t>200-800</a:t>
                      </a:r>
                    </a:p>
                  </a:txBody>
                  <a:tcPr/>
                </a:tc>
                <a:extLst>
                  <a:ext uri="{0D108BD9-81ED-4DB2-BD59-A6C34878D82A}">
                    <a16:rowId xmlns:a16="http://schemas.microsoft.com/office/drawing/2014/main" val="1990584182"/>
                  </a:ext>
                </a:extLst>
              </a:tr>
              <a:tr h="409292">
                <a:tc>
                  <a:txBody>
                    <a:bodyPr/>
                    <a:lstStyle/>
                    <a:p>
                      <a:r>
                        <a:rPr lang="en-US" sz="1050"/>
                        <a:t>Maximum Score</a:t>
                      </a:r>
                    </a:p>
                  </a:txBody>
                  <a:tcPr/>
                </a:tc>
                <a:tc>
                  <a:txBody>
                    <a:bodyPr/>
                    <a:lstStyle/>
                    <a:p>
                      <a:r>
                        <a:rPr lang="en-US" sz="1050"/>
                        <a:t>1600</a:t>
                      </a:r>
                    </a:p>
                  </a:txBody>
                  <a:tcPr/>
                </a:tc>
                <a:extLst>
                  <a:ext uri="{0D108BD9-81ED-4DB2-BD59-A6C34878D82A}">
                    <a16:rowId xmlns:a16="http://schemas.microsoft.com/office/drawing/2014/main" val="541251"/>
                  </a:ext>
                </a:extLst>
              </a:tr>
            </a:tbl>
          </a:graphicData>
        </a:graphic>
      </p:graphicFrame>
      <p:graphicFrame>
        <p:nvGraphicFramePr>
          <p:cNvPr id="9" name="Table 8">
            <a:extLst>
              <a:ext uri="{FF2B5EF4-FFF2-40B4-BE49-F238E27FC236}">
                <a16:creationId xmlns:a16="http://schemas.microsoft.com/office/drawing/2014/main" id="{B4603215-3DBD-74A8-E15E-B10EB12FE25C}"/>
              </a:ext>
            </a:extLst>
          </p:cNvPr>
          <p:cNvGraphicFramePr>
            <a:graphicFrameLocks noGrp="1"/>
          </p:cNvGraphicFramePr>
          <p:nvPr>
            <p:extLst>
              <p:ext uri="{D42A27DB-BD31-4B8C-83A1-F6EECF244321}">
                <p14:modId xmlns:p14="http://schemas.microsoft.com/office/powerpoint/2010/main" val="468453942"/>
              </p:ext>
            </p:extLst>
          </p:nvPr>
        </p:nvGraphicFramePr>
        <p:xfrm>
          <a:off x="5699086" y="4617460"/>
          <a:ext cx="4028359" cy="1706880"/>
        </p:xfrm>
        <a:graphic>
          <a:graphicData uri="http://schemas.openxmlformats.org/drawingml/2006/table">
            <a:tbl>
              <a:tblPr firstRow="1" bandRow="1">
                <a:tableStyleId>{2D5ABB26-0587-4C30-8999-92F81FD0307C}</a:tableStyleId>
              </a:tblPr>
              <a:tblGrid>
                <a:gridCol w="3253692">
                  <a:extLst>
                    <a:ext uri="{9D8B030D-6E8A-4147-A177-3AD203B41FA5}">
                      <a16:colId xmlns:a16="http://schemas.microsoft.com/office/drawing/2014/main" val="364331632"/>
                    </a:ext>
                  </a:extLst>
                </a:gridCol>
                <a:gridCol w="774667">
                  <a:extLst>
                    <a:ext uri="{9D8B030D-6E8A-4147-A177-3AD203B41FA5}">
                      <a16:colId xmlns:a16="http://schemas.microsoft.com/office/drawing/2014/main" val="1661828109"/>
                    </a:ext>
                  </a:extLst>
                </a:gridCol>
              </a:tblGrid>
              <a:tr h="203096">
                <a:tc>
                  <a:txBody>
                    <a:bodyPr/>
                    <a:lstStyle/>
                    <a:p>
                      <a:r>
                        <a:rPr lang="en-US" sz="800"/>
                        <a:t>English</a:t>
                      </a:r>
                    </a:p>
                  </a:txBody>
                  <a:tcPr/>
                </a:tc>
                <a:tc>
                  <a:txBody>
                    <a:bodyPr/>
                    <a:lstStyle/>
                    <a:p>
                      <a:r>
                        <a:rPr lang="en-US" sz="800"/>
                        <a:t>1-36</a:t>
                      </a:r>
                    </a:p>
                  </a:txBody>
                  <a:tcPr/>
                </a:tc>
                <a:extLst>
                  <a:ext uri="{0D108BD9-81ED-4DB2-BD59-A6C34878D82A}">
                    <a16:rowId xmlns:a16="http://schemas.microsoft.com/office/drawing/2014/main" val="2306446183"/>
                  </a:ext>
                </a:extLst>
              </a:tr>
              <a:tr h="203096">
                <a:tc>
                  <a:txBody>
                    <a:bodyPr/>
                    <a:lstStyle/>
                    <a:p>
                      <a:r>
                        <a:rPr lang="en-US" sz="800"/>
                        <a:t>Mathematics</a:t>
                      </a:r>
                    </a:p>
                  </a:txBody>
                  <a:tcPr/>
                </a:tc>
                <a:tc>
                  <a:txBody>
                    <a:bodyPr/>
                    <a:lstStyle/>
                    <a:p>
                      <a:r>
                        <a:rPr lang="en-US" sz="800"/>
                        <a:t>1-36</a:t>
                      </a:r>
                    </a:p>
                  </a:txBody>
                  <a:tcPr/>
                </a:tc>
                <a:extLst>
                  <a:ext uri="{0D108BD9-81ED-4DB2-BD59-A6C34878D82A}">
                    <a16:rowId xmlns:a16="http://schemas.microsoft.com/office/drawing/2014/main" val="2584868141"/>
                  </a:ext>
                </a:extLst>
              </a:tr>
              <a:tr h="203096">
                <a:tc>
                  <a:txBody>
                    <a:bodyPr/>
                    <a:lstStyle/>
                    <a:p>
                      <a:r>
                        <a:rPr lang="en-US" sz="800"/>
                        <a:t>Reading</a:t>
                      </a:r>
                    </a:p>
                  </a:txBody>
                  <a:tcPr/>
                </a:tc>
                <a:tc>
                  <a:txBody>
                    <a:bodyPr/>
                    <a:lstStyle/>
                    <a:p>
                      <a:r>
                        <a:rPr lang="en-US" sz="800"/>
                        <a:t>1-36</a:t>
                      </a:r>
                    </a:p>
                  </a:txBody>
                  <a:tcPr/>
                </a:tc>
                <a:extLst>
                  <a:ext uri="{0D108BD9-81ED-4DB2-BD59-A6C34878D82A}">
                    <a16:rowId xmlns:a16="http://schemas.microsoft.com/office/drawing/2014/main" val="216255382"/>
                  </a:ext>
                </a:extLst>
              </a:tr>
              <a:tr h="203096">
                <a:tc>
                  <a:txBody>
                    <a:bodyPr/>
                    <a:lstStyle/>
                    <a:p>
                      <a:r>
                        <a:rPr lang="en-US" sz="800"/>
                        <a:t>Science</a:t>
                      </a:r>
                    </a:p>
                  </a:txBody>
                  <a:tcPr/>
                </a:tc>
                <a:tc>
                  <a:txBody>
                    <a:bodyPr/>
                    <a:lstStyle/>
                    <a:p>
                      <a:r>
                        <a:rPr lang="en-US" sz="800"/>
                        <a:t>1-36</a:t>
                      </a:r>
                    </a:p>
                  </a:txBody>
                  <a:tcPr/>
                </a:tc>
                <a:extLst>
                  <a:ext uri="{0D108BD9-81ED-4DB2-BD59-A6C34878D82A}">
                    <a16:rowId xmlns:a16="http://schemas.microsoft.com/office/drawing/2014/main" val="2609714136"/>
                  </a:ext>
                </a:extLst>
              </a:tr>
              <a:tr h="2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Composite (average of E,R &amp; S tests)/Maximum Score</a:t>
                      </a:r>
                    </a:p>
                  </a:txBody>
                  <a:tcPr/>
                </a:tc>
                <a:tc>
                  <a:txBody>
                    <a:bodyPr/>
                    <a:lstStyle/>
                    <a:p>
                      <a:r>
                        <a:rPr lang="en-US" sz="800"/>
                        <a:t>1-36</a:t>
                      </a:r>
                    </a:p>
                  </a:txBody>
                  <a:tcPr/>
                </a:tc>
                <a:extLst>
                  <a:ext uri="{0D108BD9-81ED-4DB2-BD59-A6C34878D82A}">
                    <a16:rowId xmlns:a16="http://schemas.microsoft.com/office/drawing/2014/main" val="1176245265"/>
                  </a:ext>
                </a:extLst>
              </a:tr>
              <a:tr h="2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Writing (optional) Writing sub score</a:t>
                      </a:r>
                    </a:p>
                  </a:txBody>
                  <a:tcPr/>
                </a:tc>
                <a:tc>
                  <a:txBody>
                    <a:bodyPr/>
                    <a:lstStyle/>
                    <a:p>
                      <a:r>
                        <a:rPr lang="en-US" sz="800"/>
                        <a:t>2-12</a:t>
                      </a:r>
                    </a:p>
                  </a:txBody>
                  <a:tcPr/>
                </a:tc>
                <a:extLst>
                  <a:ext uri="{0D108BD9-81ED-4DB2-BD59-A6C34878D82A}">
                    <a16:rowId xmlns:a16="http://schemas.microsoft.com/office/drawing/2014/main" val="3893156782"/>
                  </a:ext>
                </a:extLst>
              </a:tr>
              <a:tr h="2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STEM score</a:t>
                      </a:r>
                    </a:p>
                  </a:txBody>
                  <a:tcPr/>
                </a:tc>
                <a:tc>
                  <a:txBody>
                    <a:bodyPr/>
                    <a:lstStyle/>
                    <a:p>
                      <a:r>
                        <a:rPr lang="en-US" sz="800"/>
                        <a:t>1-36</a:t>
                      </a:r>
                    </a:p>
                  </a:txBody>
                  <a:tcPr/>
                </a:tc>
                <a:extLst>
                  <a:ext uri="{0D108BD9-81ED-4DB2-BD59-A6C34878D82A}">
                    <a16:rowId xmlns:a16="http://schemas.microsoft.com/office/drawing/2014/main" val="4048860811"/>
                  </a:ext>
                </a:extLst>
              </a:tr>
              <a:tr h="2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chemeClr val="dk1"/>
                          </a:solidFill>
                        </a:rPr>
                        <a:t>ELA score</a:t>
                      </a:r>
                      <a:endParaRPr lang="en-US" sz="800" kern="1200">
                        <a:solidFill>
                          <a:schemeClr val="dk1"/>
                        </a:solidFill>
                        <a:latin typeface="+mn-lt"/>
                        <a:ea typeface="+mn-ea"/>
                        <a:cs typeface="+mn-cs"/>
                      </a:endParaRPr>
                    </a:p>
                  </a:txBody>
                  <a:tcPr/>
                </a:tc>
                <a:tc>
                  <a:txBody>
                    <a:bodyPr/>
                    <a:lstStyle/>
                    <a:p>
                      <a:r>
                        <a:rPr lang="en-US" sz="800"/>
                        <a:t>1-36</a:t>
                      </a:r>
                    </a:p>
                  </a:txBody>
                  <a:tcPr/>
                </a:tc>
                <a:extLst>
                  <a:ext uri="{0D108BD9-81ED-4DB2-BD59-A6C34878D82A}">
                    <a16:rowId xmlns:a16="http://schemas.microsoft.com/office/drawing/2014/main" val="620841534"/>
                  </a:ext>
                </a:extLst>
              </a:tr>
            </a:tbl>
          </a:graphicData>
        </a:graphic>
      </p:graphicFrame>
      <p:sp>
        <p:nvSpPr>
          <p:cNvPr id="3" name="Slide Number Placeholder 2">
            <a:extLst>
              <a:ext uri="{FF2B5EF4-FFF2-40B4-BE49-F238E27FC236}">
                <a16:creationId xmlns:a16="http://schemas.microsoft.com/office/drawing/2014/main" id="{7CA1B08A-AEDB-2CC4-65D3-47246DD3F6FC}"/>
              </a:ext>
            </a:extLst>
          </p:cNvPr>
          <p:cNvSpPr>
            <a:spLocks noGrp="1"/>
          </p:cNvSpPr>
          <p:nvPr>
            <p:ph type="sldNum" sz="quarter" idx="12"/>
          </p:nvPr>
        </p:nvSpPr>
        <p:spPr>
          <a:xfrm>
            <a:off x="4813300" y="6397060"/>
            <a:ext cx="2044700" cy="365125"/>
          </a:xfrm>
        </p:spPr>
        <p:txBody>
          <a:bodyPr/>
          <a:lstStyle/>
          <a:p>
            <a:pPr algn="ctr"/>
            <a:fld id="{9FC82D0D-F5EF-A642-A538-57F24CF55E15}" type="slidenum">
              <a:rPr lang="en-US" smtClean="0"/>
              <a:pPr algn="ctr"/>
              <a:t>6</a:t>
            </a:fld>
            <a:endParaRPr lang="en-US"/>
          </a:p>
        </p:txBody>
      </p:sp>
      <p:sp>
        <p:nvSpPr>
          <p:cNvPr id="5" name="Title 4">
            <a:extLst>
              <a:ext uri="{FF2B5EF4-FFF2-40B4-BE49-F238E27FC236}">
                <a16:creationId xmlns:a16="http://schemas.microsoft.com/office/drawing/2014/main" id="{6026EFE8-335B-C5B1-E754-457D12D4EF53}"/>
              </a:ext>
            </a:extLst>
          </p:cNvPr>
          <p:cNvSpPr>
            <a:spLocks noGrp="1"/>
          </p:cNvSpPr>
          <p:nvPr>
            <p:ph type="title" idx="4294967295"/>
          </p:nvPr>
        </p:nvSpPr>
        <p:spPr>
          <a:xfrm>
            <a:off x="10664825" y="449263"/>
            <a:ext cx="1527175" cy="1951037"/>
          </a:xfrm>
        </p:spPr>
        <p:txBody>
          <a:bodyPr>
            <a:noAutofit/>
          </a:bodyPr>
          <a:lstStyle/>
          <a:p>
            <a:pPr algn="ctr"/>
            <a:r>
              <a:rPr lang="en-US">
                <a:solidFill>
                  <a:srgbClr val="5F294E"/>
                </a:solidFill>
                <a:latin typeface="+mn-lt"/>
              </a:rPr>
              <a:t>SAT VS.</a:t>
            </a:r>
            <a:r>
              <a:rPr lang="en-US" baseline="0">
                <a:solidFill>
                  <a:srgbClr val="5F294E"/>
                </a:solidFill>
                <a:latin typeface="+mn-lt"/>
              </a:rPr>
              <a:t> ACT</a:t>
            </a:r>
            <a:endParaRPr lang="en-US">
              <a:solidFill>
                <a:srgbClr val="5F294E"/>
              </a:solidFill>
              <a:latin typeface="+mn-lt"/>
            </a:endParaRPr>
          </a:p>
        </p:txBody>
      </p:sp>
    </p:spTree>
    <p:extLst>
      <p:ext uri="{BB962C8B-B14F-4D97-AF65-F5344CB8AC3E}">
        <p14:creationId xmlns:p14="http://schemas.microsoft.com/office/powerpoint/2010/main" val="41919426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lla nd Spring SAT Dates">
            <a:extLst>
              <a:ext uri="{FF2B5EF4-FFF2-40B4-BE49-F238E27FC236}">
                <a16:creationId xmlns:a16="http://schemas.microsoft.com/office/drawing/2014/main" id="{61A241D7-4A78-3642-D260-48E1B5D62E75}"/>
              </a:ext>
            </a:extLst>
          </p:cNvPr>
          <p:cNvPicPr>
            <a:picLocks noChangeAspect="1"/>
          </p:cNvPicPr>
          <p:nvPr/>
        </p:nvPicPr>
        <p:blipFill>
          <a:blip r:embed="rId3"/>
          <a:stretch>
            <a:fillRect/>
          </a:stretch>
        </p:blipFill>
        <p:spPr>
          <a:xfrm>
            <a:off x="473393" y="452800"/>
            <a:ext cx="5622607" cy="2530173"/>
          </a:xfrm>
          <a:prstGeom prst="rect">
            <a:avLst/>
          </a:prstGeom>
        </p:spPr>
      </p:pic>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4"/>
          <a:stretch>
            <a:fillRect/>
          </a:stretch>
        </p:blipFill>
        <p:spPr>
          <a:xfrm>
            <a:off x="3322123" y="2073862"/>
            <a:ext cx="7345727" cy="4131972"/>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chemeClr val="accent6">
                <a:lumMod val="20000"/>
                <a:lumOff val="80000"/>
                <a:alpha val="56000"/>
              </a:scheme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94F3EB5-B3D9-EC1F-5DA3-DF4BD62D54FE}"/>
              </a:ext>
            </a:extLst>
          </p:cNvPr>
          <p:cNvSpPr txBox="1"/>
          <p:nvPr/>
        </p:nvSpPr>
        <p:spPr>
          <a:xfrm>
            <a:off x="4027490" y="5173876"/>
            <a:ext cx="6096000" cy="369332"/>
          </a:xfrm>
          <a:prstGeom prst="rect">
            <a:avLst/>
          </a:prstGeom>
          <a:noFill/>
        </p:spPr>
        <p:txBody>
          <a:bodyPr wrap="square">
            <a:spAutoFit/>
          </a:bodyPr>
          <a:lstStyle/>
          <a:p>
            <a:r>
              <a:rPr lang="en-US"/>
              <a:t>https://satsuite.collegeboard.org/sat/device-lending</a:t>
            </a:r>
          </a:p>
        </p:txBody>
      </p:sp>
      <p:sp>
        <p:nvSpPr>
          <p:cNvPr id="14" name="TextBox 13">
            <a:extLst>
              <a:ext uri="{FF2B5EF4-FFF2-40B4-BE49-F238E27FC236}">
                <a16:creationId xmlns:a16="http://schemas.microsoft.com/office/drawing/2014/main" id="{81358EEC-9FDF-B396-3D4C-2DAC39A437BE}"/>
              </a:ext>
            </a:extLst>
          </p:cNvPr>
          <p:cNvSpPr txBox="1"/>
          <p:nvPr/>
        </p:nvSpPr>
        <p:spPr>
          <a:xfrm>
            <a:off x="3685730" y="2380513"/>
            <a:ext cx="6096000" cy="954107"/>
          </a:xfrm>
          <a:prstGeom prst="rect">
            <a:avLst/>
          </a:prstGeom>
          <a:noFill/>
        </p:spPr>
        <p:txBody>
          <a:bodyPr wrap="square">
            <a:spAutoFit/>
          </a:bodyPr>
          <a:lstStyle/>
          <a:p>
            <a:pPr algn="ctr"/>
            <a:r>
              <a:rPr lang="en-US" sz="2800">
                <a:solidFill>
                  <a:schemeClr val="bg1"/>
                </a:solidFill>
                <a:latin typeface="Candara" panose="020E0502030303020204" pitchFamily="34" charset="0"/>
                <a:hlinkClick r:id="rId5"/>
              </a:rPr>
              <a:t>Register link: https://mysat.collegeboard.org/login </a:t>
            </a:r>
            <a:endParaRPr lang="en-US" sz="2800">
              <a:solidFill>
                <a:schemeClr val="bg1"/>
              </a:solidFill>
              <a:latin typeface="Candara" panose="020E0502030303020204" pitchFamily="34" charset="0"/>
            </a:endParaRPr>
          </a:p>
        </p:txBody>
      </p:sp>
      <p:sp>
        <p:nvSpPr>
          <p:cNvPr id="2" name="Slide Number Placeholder 1">
            <a:extLst>
              <a:ext uri="{FF2B5EF4-FFF2-40B4-BE49-F238E27FC236}">
                <a16:creationId xmlns:a16="http://schemas.microsoft.com/office/drawing/2014/main" id="{5FD6FF64-1AFB-1347-38F9-3AE344E66BF3}"/>
              </a:ext>
            </a:extLst>
          </p:cNvPr>
          <p:cNvSpPr>
            <a:spLocks noGrp="1"/>
          </p:cNvSpPr>
          <p:nvPr>
            <p:ph type="sldNum" sz="quarter" idx="12"/>
          </p:nvPr>
        </p:nvSpPr>
        <p:spPr/>
        <p:txBody>
          <a:bodyPr/>
          <a:lstStyle/>
          <a:p>
            <a:fld id="{9FC82D0D-F5EF-A642-A538-57F24CF55E15}" type="slidenum">
              <a:rPr lang="en-US" smtClean="0"/>
              <a:t>7</a:t>
            </a:fld>
            <a:endParaRPr lang="en-US"/>
          </a:p>
        </p:txBody>
      </p:sp>
      <p:sp>
        <p:nvSpPr>
          <p:cNvPr id="3" name="Title 2">
            <a:extLst>
              <a:ext uri="{FF2B5EF4-FFF2-40B4-BE49-F238E27FC236}">
                <a16:creationId xmlns:a16="http://schemas.microsoft.com/office/drawing/2014/main" id="{2E2B8255-3C76-3FF6-7ED7-7BB87B203E54}"/>
              </a:ext>
            </a:extLst>
          </p:cNvPr>
          <p:cNvSpPr>
            <a:spLocks noGrp="1"/>
          </p:cNvSpPr>
          <p:nvPr>
            <p:ph type="title" idx="4294967295"/>
          </p:nvPr>
        </p:nvSpPr>
        <p:spPr>
          <a:xfrm>
            <a:off x="6811963" y="117475"/>
            <a:ext cx="5380037" cy="1325563"/>
          </a:xfrm>
        </p:spPr>
        <p:txBody>
          <a:bodyPr/>
          <a:lstStyle/>
          <a:p>
            <a:r>
              <a:rPr lang="en-US" b="1">
                <a:solidFill>
                  <a:srgbClr val="5F294E"/>
                </a:solidFill>
              </a:rPr>
              <a:t>SAT Dates</a:t>
            </a:r>
            <a:r>
              <a:rPr lang="en-US" b="1" baseline="0">
                <a:solidFill>
                  <a:srgbClr val="5F294E"/>
                </a:solidFill>
              </a:rPr>
              <a:t> &amp; Deadlines</a:t>
            </a:r>
            <a:endParaRPr lang="en-US" b="1">
              <a:solidFill>
                <a:srgbClr val="5F294E"/>
              </a:solidFill>
            </a:endParaRPr>
          </a:p>
        </p:txBody>
      </p:sp>
    </p:spTree>
    <p:extLst>
      <p:ext uri="{BB962C8B-B14F-4D97-AF65-F5344CB8AC3E}">
        <p14:creationId xmlns:p14="http://schemas.microsoft.com/office/powerpoint/2010/main" val="21373912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ChangeAspect="1"/>
          </p:cNvPicPr>
          <p:nvPr/>
        </p:nvPicPr>
        <p:blipFill>
          <a:blip r:embed="rId3"/>
          <a:stretch>
            <a:fillRect/>
          </a:stretch>
        </p:blipFill>
        <p:spPr>
          <a:xfrm>
            <a:off x="-6849" y="3848"/>
            <a:ext cx="12198849" cy="6854152"/>
          </a:xfrm>
          <a:prstGeom prst="rect">
            <a:avLst/>
          </a:prstGeom>
          <a:ln>
            <a:solidFill>
              <a:srgbClr val="32EDC8"/>
            </a:solidFill>
          </a:ln>
        </p:spPr>
      </p:pic>
      <p:sp>
        <p:nvSpPr>
          <p:cNvPr id="2" name="Slide Number Placeholder 1">
            <a:extLst>
              <a:ext uri="{FF2B5EF4-FFF2-40B4-BE49-F238E27FC236}">
                <a16:creationId xmlns:a16="http://schemas.microsoft.com/office/drawing/2014/main" id="{9B07ACF9-E43C-7FAB-2B9F-BA150C0B8E70}"/>
              </a:ext>
            </a:extLst>
          </p:cNvPr>
          <p:cNvSpPr>
            <a:spLocks noGrp="1"/>
          </p:cNvSpPr>
          <p:nvPr>
            <p:ph type="sldNum" sz="quarter" idx="12"/>
          </p:nvPr>
        </p:nvSpPr>
        <p:spPr>
          <a:xfrm>
            <a:off x="3714135" y="6312024"/>
            <a:ext cx="2743200" cy="365125"/>
          </a:xfrm>
        </p:spPr>
        <p:txBody>
          <a:bodyPr/>
          <a:lstStyle/>
          <a:p>
            <a:fld id="{9FC82D0D-F5EF-A642-A538-57F24CF55E15}" type="slidenum">
              <a:rPr lang="en-US" smtClean="0"/>
              <a:t>8</a:t>
            </a:fld>
            <a:endParaRPr lang="en-US"/>
          </a:p>
        </p:txBody>
      </p:sp>
      <p:sp>
        <p:nvSpPr>
          <p:cNvPr id="6" name="Title 5">
            <a:extLst>
              <a:ext uri="{FF2B5EF4-FFF2-40B4-BE49-F238E27FC236}">
                <a16:creationId xmlns:a16="http://schemas.microsoft.com/office/drawing/2014/main" id="{0DAC201B-C2A6-FD75-EA07-0AEA810E702D}"/>
              </a:ext>
            </a:extLst>
          </p:cNvPr>
          <p:cNvSpPr>
            <a:spLocks noGrp="1"/>
          </p:cNvSpPr>
          <p:nvPr>
            <p:ph type="title" idx="4294967295"/>
          </p:nvPr>
        </p:nvSpPr>
        <p:spPr>
          <a:xfrm>
            <a:off x="649922" y="480145"/>
            <a:ext cx="5807413" cy="439738"/>
          </a:xfrm>
        </p:spPr>
        <p:txBody>
          <a:bodyPr>
            <a:normAutofit fontScale="90000"/>
          </a:bodyPr>
          <a:lstStyle/>
          <a:p>
            <a:r>
              <a:rPr lang="en-US" b="1">
                <a:solidFill>
                  <a:srgbClr val="5F294E"/>
                </a:solidFill>
              </a:rPr>
              <a:t>ACT  Test Dates</a:t>
            </a:r>
          </a:p>
        </p:txBody>
      </p:sp>
      <p:graphicFrame>
        <p:nvGraphicFramePr>
          <p:cNvPr id="7" name="Table 6">
            <a:extLst>
              <a:ext uri="{FF2B5EF4-FFF2-40B4-BE49-F238E27FC236}">
                <a16:creationId xmlns:a16="http://schemas.microsoft.com/office/drawing/2014/main" id="{E3C455E3-A208-F077-6560-1E80FA494A89}"/>
              </a:ext>
            </a:extLst>
          </p:cNvPr>
          <p:cNvGraphicFramePr>
            <a:graphicFrameLocks noGrp="1"/>
          </p:cNvGraphicFramePr>
          <p:nvPr>
            <p:extLst>
              <p:ext uri="{D42A27DB-BD31-4B8C-83A1-F6EECF244321}">
                <p14:modId xmlns:p14="http://schemas.microsoft.com/office/powerpoint/2010/main" val="3453376129"/>
              </p:ext>
            </p:extLst>
          </p:nvPr>
        </p:nvGraphicFramePr>
        <p:xfrm>
          <a:off x="639096" y="1100734"/>
          <a:ext cx="10184416" cy="5324292"/>
        </p:xfrm>
        <a:graphic>
          <a:graphicData uri="http://schemas.openxmlformats.org/drawingml/2006/table">
            <a:tbl>
              <a:tblPr firstRow="1">
                <a:tableStyleId>{D7AC3CCA-C797-4891-BE02-D94E43425B78}</a:tableStyleId>
              </a:tblPr>
              <a:tblGrid>
                <a:gridCol w="2546104">
                  <a:extLst>
                    <a:ext uri="{9D8B030D-6E8A-4147-A177-3AD203B41FA5}">
                      <a16:colId xmlns:a16="http://schemas.microsoft.com/office/drawing/2014/main" val="817345997"/>
                    </a:ext>
                  </a:extLst>
                </a:gridCol>
                <a:gridCol w="2546104">
                  <a:extLst>
                    <a:ext uri="{9D8B030D-6E8A-4147-A177-3AD203B41FA5}">
                      <a16:colId xmlns:a16="http://schemas.microsoft.com/office/drawing/2014/main" val="4198113372"/>
                    </a:ext>
                  </a:extLst>
                </a:gridCol>
                <a:gridCol w="2546104">
                  <a:extLst>
                    <a:ext uri="{9D8B030D-6E8A-4147-A177-3AD203B41FA5}">
                      <a16:colId xmlns:a16="http://schemas.microsoft.com/office/drawing/2014/main" val="334628519"/>
                    </a:ext>
                  </a:extLst>
                </a:gridCol>
                <a:gridCol w="2546104">
                  <a:extLst>
                    <a:ext uri="{9D8B030D-6E8A-4147-A177-3AD203B41FA5}">
                      <a16:colId xmlns:a16="http://schemas.microsoft.com/office/drawing/2014/main" val="2384929614"/>
                    </a:ext>
                  </a:extLst>
                </a:gridCol>
              </a:tblGrid>
              <a:tr h="848076">
                <a:tc>
                  <a:txBody>
                    <a:bodyPr/>
                    <a:lstStyle/>
                    <a:p>
                      <a:pPr algn="ctr" fontAlgn="t"/>
                      <a:endParaRPr lang="en-US" sz="1800" b="1">
                        <a:effectLst/>
                      </a:endParaRPr>
                    </a:p>
                  </a:txBody>
                  <a:tcPr marL="44684" marR="44684" marT="44684" marB="44684"/>
                </a:tc>
                <a:tc>
                  <a:txBody>
                    <a:bodyPr/>
                    <a:lstStyle/>
                    <a:p>
                      <a:pPr algn="ctr" fontAlgn="t"/>
                      <a:endParaRPr lang="en-US" sz="1800" b="1">
                        <a:effectLst/>
                      </a:endParaRPr>
                    </a:p>
                  </a:txBody>
                  <a:tcPr marL="44684" marR="44684" marT="44684" marB="44684"/>
                </a:tc>
                <a:tc>
                  <a:txBody>
                    <a:bodyPr/>
                    <a:lstStyle/>
                    <a:p>
                      <a:pPr algn="ctr" fontAlgn="t"/>
                      <a:endParaRPr lang="en-US" sz="1800" b="1">
                        <a:effectLst/>
                      </a:endParaRPr>
                    </a:p>
                  </a:txBody>
                  <a:tcPr marL="44684" marR="44684" marT="44684" marB="44684"/>
                </a:tc>
                <a:tc>
                  <a:txBody>
                    <a:bodyPr/>
                    <a:lstStyle/>
                    <a:p>
                      <a:pPr algn="ctr" fontAlgn="t"/>
                      <a:endParaRPr lang="en-US" sz="1800" b="1" dirty="0">
                        <a:effectLst/>
                      </a:endParaRPr>
                    </a:p>
                  </a:txBody>
                  <a:tcPr marL="44684" marR="44684" marT="44684" marB="44684"/>
                </a:tc>
                <a:extLst>
                  <a:ext uri="{0D108BD9-81ED-4DB2-BD59-A6C34878D82A}">
                    <a16:rowId xmlns:a16="http://schemas.microsoft.com/office/drawing/2014/main" val="3441671137"/>
                  </a:ext>
                </a:extLst>
              </a:tr>
              <a:tr h="848076">
                <a:tc>
                  <a:txBody>
                    <a:bodyPr/>
                    <a:lstStyle/>
                    <a:p>
                      <a:pPr algn="ctr" fontAlgn="t"/>
                      <a:r>
                        <a:rPr lang="en-US" sz="1800" b="1" dirty="0">
                          <a:effectLst/>
                        </a:rPr>
                        <a:t>Test Date</a:t>
                      </a:r>
                      <a:br>
                        <a:rPr lang="en-US" sz="1800" b="1" dirty="0">
                          <a:effectLst/>
                        </a:rPr>
                      </a:br>
                      <a:endParaRPr lang="en-US" sz="1800" b="1" dirty="0">
                        <a:effectLst/>
                      </a:endParaRPr>
                    </a:p>
                  </a:txBody>
                  <a:tcPr marL="44684" marR="44684" marT="44684" marB="44684"/>
                </a:tc>
                <a:tc>
                  <a:txBody>
                    <a:bodyPr/>
                    <a:lstStyle/>
                    <a:p>
                      <a:pPr algn="ctr" fontAlgn="t"/>
                      <a:r>
                        <a:rPr lang="en-US" sz="1800" b="1" dirty="0">
                          <a:effectLst/>
                        </a:rPr>
                        <a:t>Regular Registration Deadline</a:t>
                      </a:r>
                      <a:br>
                        <a:rPr lang="en-US" sz="1800" b="1" dirty="0">
                          <a:effectLst/>
                        </a:rPr>
                      </a:br>
                      <a:r>
                        <a:rPr lang="en-US" sz="1800" b="1" dirty="0">
                          <a:effectLst/>
                        </a:rPr>
                        <a:t>Late Fee Applies After This Date</a:t>
                      </a:r>
                      <a:br>
                        <a:rPr lang="en-US" sz="1800" b="1" dirty="0">
                          <a:effectLst/>
                        </a:rPr>
                      </a:br>
                      <a:endParaRPr lang="en-US" sz="1800" b="1" dirty="0">
                        <a:effectLst/>
                      </a:endParaRPr>
                    </a:p>
                  </a:txBody>
                  <a:tcPr marL="44684" marR="44684" marT="44684" marB="44684"/>
                </a:tc>
                <a:tc>
                  <a:txBody>
                    <a:bodyPr/>
                    <a:lstStyle/>
                    <a:p>
                      <a:pPr algn="ctr" fontAlgn="t"/>
                      <a:r>
                        <a:rPr lang="en-US" sz="1800" b="1" dirty="0">
                          <a:effectLst/>
                        </a:rPr>
                        <a:t>Late Registration Deadline</a:t>
                      </a:r>
                      <a:br>
                        <a:rPr lang="en-US" sz="1800" b="1" dirty="0">
                          <a:effectLst/>
                        </a:rPr>
                      </a:br>
                      <a:endParaRPr lang="en-US" sz="1800" b="1" dirty="0">
                        <a:effectLst/>
                      </a:endParaRPr>
                    </a:p>
                  </a:txBody>
                  <a:tcPr marL="44684" marR="44684" marT="44684" marB="44684"/>
                </a:tc>
                <a:tc>
                  <a:txBody>
                    <a:bodyPr/>
                    <a:lstStyle/>
                    <a:p>
                      <a:pPr algn="ctr" fontAlgn="t"/>
                      <a:r>
                        <a:rPr lang="en-US" sz="1800" b="1" dirty="0">
                          <a:effectLst/>
                        </a:rPr>
                        <a:t>Photo Upload and Standby Deadline</a:t>
                      </a:r>
                    </a:p>
                  </a:txBody>
                  <a:tcPr marL="44684" marR="44684" marT="44684" marB="44684"/>
                </a:tc>
                <a:extLst>
                  <a:ext uri="{0D108BD9-81ED-4DB2-BD59-A6C34878D82A}">
                    <a16:rowId xmlns:a16="http://schemas.microsoft.com/office/drawing/2014/main" val="3136799748"/>
                  </a:ext>
                </a:extLst>
              </a:tr>
              <a:tr h="492185">
                <a:tc>
                  <a:txBody>
                    <a:bodyPr/>
                    <a:lstStyle/>
                    <a:p>
                      <a:pPr algn="l" fontAlgn="t"/>
                      <a:r>
                        <a:rPr lang="en-US" sz="1800">
                          <a:effectLst/>
                        </a:rPr>
                        <a:t>September 6, 2025</a:t>
                      </a:r>
                    </a:p>
                  </a:txBody>
                  <a:tcPr marL="44684" marR="44684" marT="44684" marB="44684"/>
                </a:tc>
                <a:tc>
                  <a:txBody>
                    <a:bodyPr/>
                    <a:lstStyle/>
                    <a:p>
                      <a:pPr algn="l" fontAlgn="t"/>
                      <a:r>
                        <a:rPr lang="en-US" sz="1800">
                          <a:effectLst/>
                        </a:rPr>
                        <a:t>August 1</a:t>
                      </a:r>
                    </a:p>
                  </a:txBody>
                  <a:tcPr marL="44684" marR="44684" marT="44684" marB="44684"/>
                </a:tc>
                <a:tc>
                  <a:txBody>
                    <a:bodyPr/>
                    <a:lstStyle/>
                    <a:p>
                      <a:pPr algn="l" fontAlgn="t"/>
                      <a:r>
                        <a:rPr lang="en-US" sz="1800">
                          <a:effectLst/>
                        </a:rPr>
                        <a:t>August 19</a:t>
                      </a:r>
                    </a:p>
                  </a:txBody>
                  <a:tcPr marL="44684" marR="44684" marT="44684" marB="44684"/>
                </a:tc>
                <a:tc>
                  <a:txBody>
                    <a:bodyPr/>
                    <a:lstStyle/>
                    <a:p>
                      <a:pPr algn="l" fontAlgn="t"/>
                      <a:r>
                        <a:rPr lang="en-US" sz="1800">
                          <a:effectLst/>
                        </a:rPr>
                        <a:t>August 29</a:t>
                      </a:r>
                    </a:p>
                  </a:txBody>
                  <a:tcPr marL="44684" marR="44684" marT="44684" marB="44684"/>
                </a:tc>
                <a:extLst>
                  <a:ext uri="{0D108BD9-81ED-4DB2-BD59-A6C34878D82A}">
                    <a16:rowId xmlns:a16="http://schemas.microsoft.com/office/drawing/2014/main" val="1315041804"/>
                  </a:ext>
                </a:extLst>
              </a:tr>
              <a:tr h="477333">
                <a:tc>
                  <a:txBody>
                    <a:bodyPr/>
                    <a:lstStyle/>
                    <a:p>
                      <a:pPr algn="l" fontAlgn="t"/>
                      <a:r>
                        <a:rPr lang="en-US" sz="1800">
                          <a:effectLst/>
                        </a:rPr>
                        <a:t>October 18, 2025</a:t>
                      </a:r>
                    </a:p>
                  </a:txBody>
                  <a:tcPr marL="44684" marR="44684" marT="44684" marB="44684"/>
                </a:tc>
                <a:tc>
                  <a:txBody>
                    <a:bodyPr/>
                    <a:lstStyle/>
                    <a:p>
                      <a:pPr algn="l" fontAlgn="t"/>
                      <a:r>
                        <a:rPr lang="en-US" sz="1800">
                          <a:effectLst/>
                        </a:rPr>
                        <a:t>September 12</a:t>
                      </a:r>
                    </a:p>
                  </a:txBody>
                  <a:tcPr marL="44684" marR="44684" marT="44684" marB="44684"/>
                </a:tc>
                <a:tc>
                  <a:txBody>
                    <a:bodyPr/>
                    <a:lstStyle/>
                    <a:p>
                      <a:pPr algn="l" fontAlgn="t"/>
                      <a:r>
                        <a:rPr lang="en-US" sz="1800">
                          <a:effectLst/>
                        </a:rPr>
                        <a:t>September 30</a:t>
                      </a:r>
                    </a:p>
                  </a:txBody>
                  <a:tcPr marL="44684" marR="44684" marT="44684" marB="44684"/>
                </a:tc>
                <a:tc>
                  <a:txBody>
                    <a:bodyPr/>
                    <a:lstStyle/>
                    <a:p>
                      <a:pPr algn="l" fontAlgn="t"/>
                      <a:r>
                        <a:rPr lang="en-US" sz="1800">
                          <a:effectLst/>
                        </a:rPr>
                        <a:t>October 10</a:t>
                      </a:r>
                    </a:p>
                  </a:txBody>
                  <a:tcPr marL="44684" marR="44684" marT="44684" marB="44684"/>
                </a:tc>
                <a:extLst>
                  <a:ext uri="{0D108BD9-81ED-4DB2-BD59-A6C34878D82A}">
                    <a16:rowId xmlns:a16="http://schemas.microsoft.com/office/drawing/2014/main" val="4069575816"/>
                  </a:ext>
                </a:extLst>
              </a:tr>
              <a:tr h="477333">
                <a:tc>
                  <a:txBody>
                    <a:bodyPr/>
                    <a:lstStyle/>
                    <a:p>
                      <a:pPr algn="l" fontAlgn="t"/>
                      <a:r>
                        <a:rPr lang="en-US" sz="1800">
                          <a:effectLst/>
                        </a:rPr>
                        <a:t>December 13, 2025</a:t>
                      </a:r>
                    </a:p>
                  </a:txBody>
                  <a:tcPr marL="44684" marR="44684" marT="44684" marB="44684"/>
                </a:tc>
                <a:tc>
                  <a:txBody>
                    <a:bodyPr/>
                    <a:lstStyle/>
                    <a:p>
                      <a:pPr algn="l" fontAlgn="t"/>
                      <a:r>
                        <a:rPr lang="en-US" sz="1800">
                          <a:effectLst/>
                        </a:rPr>
                        <a:t>November 7</a:t>
                      </a:r>
                    </a:p>
                  </a:txBody>
                  <a:tcPr marL="44684" marR="44684" marT="44684" marB="44684"/>
                </a:tc>
                <a:tc>
                  <a:txBody>
                    <a:bodyPr/>
                    <a:lstStyle/>
                    <a:p>
                      <a:pPr algn="l" fontAlgn="t"/>
                      <a:r>
                        <a:rPr lang="en-US" sz="1800">
                          <a:effectLst/>
                        </a:rPr>
                        <a:t>November 24</a:t>
                      </a:r>
                    </a:p>
                  </a:txBody>
                  <a:tcPr marL="44684" marR="44684" marT="44684" marB="44684"/>
                </a:tc>
                <a:tc>
                  <a:txBody>
                    <a:bodyPr/>
                    <a:lstStyle/>
                    <a:p>
                      <a:pPr algn="l" fontAlgn="t"/>
                      <a:r>
                        <a:rPr lang="en-US" sz="1800">
                          <a:effectLst/>
                        </a:rPr>
                        <a:t>December 5</a:t>
                      </a:r>
                    </a:p>
                  </a:txBody>
                  <a:tcPr marL="44684" marR="44684" marT="44684" marB="44684"/>
                </a:tc>
                <a:extLst>
                  <a:ext uri="{0D108BD9-81ED-4DB2-BD59-A6C34878D82A}">
                    <a16:rowId xmlns:a16="http://schemas.microsoft.com/office/drawing/2014/main" val="95191740"/>
                  </a:ext>
                </a:extLst>
              </a:tr>
              <a:tr h="477333">
                <a:tc>
                  <a:txBody>
                    <a:bodyPr/>
                    <a:lstStyle/>
                    <a:p>
                      <a:pPr algn="l" fontAlgn="t"/>
                      <a:r>
                        <a:rPr lang="en-US" sz="1800">
                          <a:effectLst/>
                        </a:rPr>
                        <a:t>February 14, 2026</a:t>
                      </a:r>
                    </a:p>
                  </a:txBody>
                  <a:tcPr marL="44684" marR="44684" marT="44684" marB="44684"/>
                </a:tc>
                <a:tc>
                  <a:txBody>
                    <a:bodyPr/>
                    <a:lstStyle/>
                    <a:p>
                      <a:pPr algn="l" fontAlgn="t"/>
                      <a:r>
                        <a:rPr lang="en-US" sz="1800">
                          <a:effectLst/>
                        </a:rPr>
                        <a:t>January 7</a:t>
                      </a:r>
                    </a:p>
                  </a:txBody>
                  <a:tcPr marL="44684" marR="44684" marT="44684" marB="44684"/>
                </a:tc>
                <a:tc>
                  <a:txBody>
                    <a:bodyPr/>
                    <a:lstStyle/>
                    <a:p>
                      <a:pPr algn="l" fontAlgn="t"/>
                      <a:r>
                        <a:rPr lang="en-US" sz="1800">
                          <a:effectLst/>
                        </a:rPr>
                        <a:t>January 21</a:t>
                      </a:r>
                    </a:p>
                  </a:txBody>
                  <a:tcPr marL="44684" marR="44684" marT="44684" marB="44684"/>
                </a:tc>
                <a:tc>
                  <a:txBody>
                    <a:bodyPr/>
                    <a:lstStyle/>
                    <a:p>
                      <a:pPr algn="l" fontAlgn="t"/>
                      <a:r>
                        <a:rPr lang="en-US" sz="1800">
                          <a:effectLst/>
                        </a:rPr>
                        <a:t>February 6</a:t>
                      </a:r>
                    </a:p>
                  </a:txBody>
                  <a:tcPr marL="44684" marR="44684" marT="44684" marB="44684"/>
                </a:tc>
                <a:extLst>
                  <a:ext uri="{0D108BD9-81ED-4DB2-BD59-A6C34878D82A}">
                    <a16:rowId xmlns:a16="http://schemas.microsoft.com/office/drawing/2014/main" val="688158207"/>
                  </a:ext>
                </a:extLst>
              </a:tr>
              <a:tr h="327055">
                <a:tc>
                  <a:txBody>
                    <a:bodyPr/>
                    <a:lstStyle/>
                    <a:p>
                      <a:pPr algn="l" fontAlgn="t"/>
                      <a:r>
                        <a:rPr lang="en-US" sz="1800">
                          <a:effectLst/>
                        </a:rPr>
                        <a:t>April 11, 2026</a:t>
                      </a:r>
                    </a:p>
                  </a:txBody>
                  <a:tcPr marL="44684" marR="44684" marT="44684" marB="44684"/>
                </a:tc>
                <a:tc>
                  <a:txBody>
                    <a:bodyPr/>
                    <a:lstStyle/>
                    <a:p>
                      <a:pPr algn="l" fontAlgn="t"/>
                      <a:r>
                        <a:rPr lang="en-US" sz="1800">
                          <a:effectLst/>
                        </a:rPr>
                        <a:t>March 6</a:t>
                      </a:r>
                    </a:p>
                  </a:txBody>
                  <a:tcPr marL="44684" marR="44684" marT="44684" marB="44684"/>
                </a:tc>
                <a:tc>
                  <a:txBody>
                    <a:bodyPr/>
                    <a:lstStyle/>
                    <a:p>
                      <a:pPr algn="l" fontAlgn="t"/>
                      <a:r>
                        <a:rPr lang="en-US" sz="1800">
                          <a:effectLst/>
                        </a:rPr>
                        <a:t>March 24</a:t>
                      </a:r>
                    </a:p>
                  </a:txBody>
                  <a:tcPr marL="44684" marR="44684" marT="44684" marB="44684"/>
                </a:tc>
                <a:tc>
                  <a:txBody>
                    <a:bodyPr/>
                    <a:lstStyle/>
                    <a:p>
                      <a:pPr algn="l" fontAlgn="t"/>
                      <a:r>
                        <a:rPr lang="en-US" sz="1800">
                          <a:effectLst/>
                        </a:rPr>
                        <a:t>April 3</a:t>
                      </a:r>
                    </a:p>
                  </a:txBody>
                  <a:tcPr marL="44684" marR="44684" marT="44684" marB="44684"/>
                </a:tc>
                <a:extLst>
                  <a:ext uri="{0D108BD9-81ED-4DB2-BD59-A6C34878D82A}">
                    <a16:rowId xmlns:a16="http://schemas.microsoft.com/office/drawing/2014/main" val="3857627137"/>
                  </a:ext>
                </a:extLst>
              </a:tr>
              <a:tr h="327055">
                <a:tc>
                  <a:txBody>
                    <a:bodyPr/>
                    <a:lstStyle/>
                    <a:p>
                      <a:pPr algn="l" fontAlgn="t"/>
                      <a:r>
                        <a:rPr lang="en-US" sz="1800">
                          <a:effectLst/>
                        </a:rPr>
                        <a:t>June 13, 2026</a:t>
                      </a:r>
                    </a:p>
                  </a:txBody>
                  <a:tcPr marL="44684" marR="44684" marT="44684" marB="44684"/>
                </a:tc>
                <a:tc>
                  <a:txBody>
                    <a:bodyPr/>
                    <a:lstStyle/>
                    <a:p>
                      <a:pPr algn="l" fontAlgn="t"/>
                      <a:r>
                        <a:rPr lang="en-US" sz="1800">
                          <a:effectLst/>
                        </a:rPr>
                        <a:t>May 8</a:t>
                      </a:r>
                    </a:p>
                  </a:txBody>
                  <a:tcPr marL="44684" marR="44684" marT="44684" marB="44684"/>
                </a:tc>
                <a:tc>
                  <a:txBody>
                    <a:bodyPr/>
                    <a:lstStyle/>
                    <a:p>
                      <a:pPr algn="l" fontAlgn="t"/>
                      <a:r>
                        <a:rPr lang="en-US" sz="1800">
                          <a:effectLst/>
                        </a:rPr>
                        <a:t>May 27</a:t>
                      </a:r>
                    </a:p>
                  </a:txBody>
                  <a:tcPr marL="44684" marR="44684" marT="44684" marB="44684"/>
                </a:tc>
                <a:tc>
                  <a:txBody>
                    <a:bodyPr/>
                    <a:lstStyle/>
                    <a:p>
                      <a:pPr algn="l" fontAlgn="t"/>
                      <a:r>
                        <a:rPr lang="en-US" sz="1800">
                          <a:effectLst/>
                        </a:rPr>
                        <a:t>June 5</a:t>
                      </a:r>
                    </a:p>
                  </a:txBody>
                  <a:tcPr marL="44684" marR="44684" marT="44684" marB="44684"/>
                </a:tc>
                <a:extLst>
                  <a:ext uri="{0D108BD9-81ED-4DB2-BD59-A6C34878D82A}">
                    <a16:rowId xmlns:a16="http://schemas.microsoft.com/office/drawing/2014/main" val="3743409923"/>
                  </a:ext>
                </a:extLst>
              </a:tr>
              <a:tr h="327055">
                <a:tc>
                  <a:txBody>
                    <a:bodyPr/>
                    <a:lstStyle/>
                    <a:p>
                      <a:pPr algn="l" fontAlgn="t"/>
                      <a:r>
                        <a:rPr lang="en-US" sz="1800">
                          <a:effectLst/>
                        </a:rPr>
                        <a:t>July 11, 2026*</a:t>
                      </a:r>
                    </a:p>
                  </a:txBody>
                  <a:tcPr marL="44684" marR="44684" marT="44684" marB="44684"/>
                </a:tc>
                <a:tc>
                  <a:txBody>
                    <a:bodyPr/>
                    <a:lstStyle/>
                    <a:p>
                      <a:pPr algn="l" fontAlgn="t"/>
                      <a:r>
                        <a:rPr lang="en-US" sz="1800">
                          <a:effectLst/>
                        </a:rPr>
                        <a:t>June 5</a:t>
                      </a:r>
                    </a:p>
                  </a:txBody>
                  <a:tcPr marL="44684" marR="44684" marT="44684" marB="44684"/>
                </a:tc>
                <a:tc>
                  <a:txBody>
                    <a:bodyPr/>
                    <a:lstStyle/>
                    <a:p>
                      <a:pPr algn="l" fontAlgn="t"/>
                      <a:r>
                        <a:rPr lang="en-US" sz="1800">
                          <a:effectLst/>
                        </a:rPr>
                        <a:t>June 24</a:t>
                      </a:r>
                    </a:p>
                  </a:txBody>
                  <a:tcPr marL="44684" marR="44684" marT="44684" marB="44684"/>
                </a:tc>
                <a:tc>
                  <a:txBody>
                    <a:bodyPr/>
                    <a:lstStyle/>
                    <a:p>
                      <a:pPr algn="l" fontAlgn="t"/>
                      <a:r>
                        <a:rPr lang="en-US" sz="1800" dirty="0">
                          <a:effectLst/>
                        </a:rPr>
                        <a:t>July 3</a:t>
                      </a:r>
                    </a:p>
                  </a:txBody>
                  <a:tcPr marL="44684" marR="44684" marT="44684" marB="44684"/>
                </a:tc>
                <a:extLst>
                  <a:ext uri="{0D108BD9-81ED-4DB2-BD59-A6C34878D82A}">
                    <a16:rowId xmlns:a16="http://schemas.microsoft.com/office/drawing/2014/main" val="101486964"/>
                  </a:ext>
                </a:extLst>
              </a:tr>
            </a:tbl>
          </a:graphicData>
        </a:graphic>
      </p:graphicFrame>
      <p:sp>
        <p:nvSpPr>
          <p:cNvPr id="10" name="TextBox 9">
            <a:extLst>
              <a:ext uri="{FF2B5EF4-FFF2-40B4-BE49-F238E27FC236}">
                <a16:creationId xmlns:a16="http://schemas.microsoft.com/office/drawing/2014/main" id="{B07FA636-C479-25E4-A9DE-C70652A62092}"/>
              </a:ext>
            </a:extLst>
          </p:cNvPr>
          <p:cNvSpPr txBox="1"/>
          <p:nvPr/>
        </p:nvSpPr>
        <p:spPr>
          <a:xfrm>
            <a:off x="609600" y="5471336"/>
            <a:ext cx="6209070" cy="369332"/>
          </a:xfrm>
          <a:prstGeom prst="rect">
            <a:avLst/>
          </a:prstGeom>
          <a:noFill/>
        </p:spPr>
        <p:txBody>
          <a:bodyPr wrap="square">
            <a:spAutoFit/>
          </a:bodyPr>
          <a:lstStyle/>
          <a:p>
            <a:r>
              <a:rPr lang="en-US"/>
              <a:t>Use the following link for more information: </a:t>
            </a:r>
            <a:r>
              <a:rPr lang="en-US">
                <a:hlinkClick r:id="rId4"/>
              </a:rPr>
              <a:t>www.act.org</a:t>
            </a:r>
          </a:p>
        </p:txBody>
      </p:sp>
    </p:spTree>
    <p:extLst>
      <p:ext uri="{BB962C8B-B14F-4D97-AF65-F5344CB8AC3E}">
        <p14:creationId xmlns:p14="http://schemas.microsoft.com/office/powerpoint/2010/main" val="107387140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extLst>
              <a:ext uri="{FF2B5EF4-FFF2-40B4-BE49-F238E27FC236}">
                <a16:creationId xmlns:a16="http://schemas.microsoft.com/office/drawing/2014/main" id="{8154BB1B-431C-8C47-803E-F616E6C322C6}"/>
              </a:ext>
            </a:extLst>
          </p:cNvPr>
          <p:cNvPicPr>
            <a:picLocks noGrp="1" noRot="1" noChangeAspect="1" noMove="1" noResize="1" noEditPoints="1" noAdjustHandles="1" noChangeArrowheads="1" noChangeShapeType="1" noCrop="1"/>
          </p:cNvPicPr>
          <p:nvPr/>
        </p:nvPicPr>
        <p:blipFill>
          <a:blip r:embed="rId3"/>
          <a:stretch>
            <a:fillRect/>
          </a:stretch>
        </p:blipFill>
        <p:spPr>
          <a:xfrm>
            <a:off x="-6849" y="3848"/>
            <a:ext cx="12198849" cy="6854152"/>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Slide Number Placeholder 1">
            <a:extLst>
              <a:ext uri="{FF2B5EF4-FFF2-40B4-BE49-F238E27FC236}">
                <a16:creationId xmlns:a16="http://schemas.microsoft.com/office/drawing/2014/main" id="{C83BE86A-9318-D710-0BD9-7997ABA76DF5}"/>
              </a:ext>
            </a:extLst>
          </p:cNvPr>
          <p:cNvSpPr>
            <a:spLocks noGrp="1"/>
          </p:cNvSpPr>
          <p:nvPr>
            <p:ph type="sldNum" sz="quarter" idx="12"/>
          </p:nvPr>
        </p:nvSpPr>
        <p:spPr>
          <a:xfrm>
            <a:off x="4724400" y="6440583"/>
            <a:ext cx="2743200" cy="365125"/>
          </a:xfrm>
          <a:noFill/>
          <a:ln>
            <a:noFill/>
          </a:ln>
        </p:spPr>
        <p:style>
          <a:lnRef idx="0">
            <a:scrgbClr r="0" g="0" b="0"/>
          </a:lnRef>
          <a:fillRef idx="0">
            <a:scrgbClr r="0" g="0" b="0"/>
          </a:fillRef>
          <a:effectRef idx="0">
            <a:scrgbClr r="0" g="0" b="0"/>
          </a:effectRef>
          <a:fontRef idx="minor">
            <a:schemeClr val="accent1"/>
          </a:fontRef>
        </p:style>
        <p:txBody>
          <a:bodyPr/>
          <a:lstStyle/>
          <a:p>
            <a:pPr algn="ctr"/>
            <a:fld id="{9FC82D0D-F5EF-A642-A538-57F24CF55E15}" type="slidenum">
              <a:rPr lang="en-US" sz="1600" smtClean="0"/>
              <a:pPr algn="ctr"/>
              <a:t>9</a:t>
            </a:fld>
            <a:endParaRPr lang="en-US" sz="1600"/>
          </a:p>
        </p:txBody>
      </p:sp>
      <p:sp>
        <p:nvSpPr>
          <p:cNvPr id="6" name="Title 5">
            <a:extLst>
              <a:ext uri="{FF2B5EF4-FFF2-40B4-BE49-F238E27FC236}">
                <a16:creationId xmlns:a16="http://schemas.microsoft.com/office/drawing/2014/main" id="{7854A72C-065F-982D-7B0E-73D3749F9F5E}"/>
              </a:ext>
            </a:extLst>
          </p:cNvPr>
          <p:cNvSpPr>
            <a:spLocks noGrp="1"/>
          </p:cNvSpPr>
          <p:nvPr>
            <p:ph type="title" idx="4294967295"/>
          </p:nvPr>
        </p:nvSpPr>
        <p:spPr>
          <a:xfrm>
            <a:off x="0" y="422275"/>
            <a:ext cx="3986213" cy="757238"/>
          </a:xfrm>
          <a:noFill/>
          <a:ln>
            <a:noFill/>
          </a:ln>
        </p:spPr>
        <p:style>
          <a:lnRef idx="0">
            <a:scrgbClr r="0" g="0" b="0"/>
          </a:lnRef>
          <a:fillRef idx="0">
            <a:scrgbClr r="0" g="0" b="0"/>
          </a:fillRef>
          <a:effectRef idx="0">
            <a:scrgbClr r="0" g="0" b="0"/>
          </a:effectRef>
          <a:fontRef idx="minor">
            <a:schemeClr val="accent1"/>
          </a:fontRef>
        </p:style>
        <p:txBody>
          <a:bodyPr>
            <a:noAutofit/>
          </a:bodyPr>
          <a:lstStyle/>
          <a:p>
            <a:pPr algn="ctr"/>
            <a:r>
              <a:rPr lang="en-US" sz="3600" b="1">
                <a:solidFill>
                  <a:srgbClr val="5F294E"/>
                </a:solidFill>
              </a:rPr>
              <a:t>ACT/SAT</a:t>
            </a:r>
            <a:r>
              <a:rPr lang="en-US" sz="3600" b="1" baseline="0">
                <a:solidFill>
                  <a:srgbClr val="5F294E"/>
                </a:solidFill>
              </a:rPr>
              <a:t> Test Prep</a:t>
            </a:r>
            <a:endParaRPr lang="en-US" sz="3600" b="1">
              <a:solidFill>
                <a:srgbClr val="5F294E"/>
              </a:solidFill>
            </a:endParaRPr>
          </a:p>
        </p:txBody>
      </p:sp>
      <p:sp>
        <p:nvSpPr>
          <p:cNvPr id="5" name="TextBox 4">
            <a:extLst>
              <a:ext uri="{FF2B5EF4-FFF2-40B4-BE49-F238E27FC236}">
                <a16:creationId xmlns:a16="http://schemas.microsoft.com/office/drawing/2014/main" id="{51EEE39F-DB84-46AD-94BF-5BE38AE5B075}"/>
              </a:ext>
            </a:extLst>
          </p:cNvPr>
          <p:cNvSpPr txBox="1"/>
          <p:nvPr/>
        </p:nvSpPr>
        <p:spPr>
          <a:xfrm>
            <a:off x="6102359" y="5719322"/>
            <a:ext cx="3775288"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1600">
                <a:solidFill>
                  <a:srgbClr val="5F294E"/>
                </a:solidFill>
                <a:hlinkClick r:id="rId4">
                  <a:extLst>
                    <a:ext uri="{A12FA001-AC4F-418D-AE19-62706E023703}">
                      <ahyp:hlinkClr xmlns:ahyp="http://schemas.microsoft.com/office/drawing/2018/hyperlinkcolor" val="tx"/>
                    </a:ext>
                  </a:extLst>
                </a:hlinkClick>
              </a:rPr>
              <a:t>Official Digital SAT® Prep | Khan Academy</a:t>
            </a:r>
            <a:endParaRPr lang="en-US" sz="1600">
              <a:solidFill>
                <a:srgbClr val="5F294E"/>
              </a:solidFill>
            </a:endParaRPr>
          </a:p>
        </p:txBody>
      </p:sp>
      <p:sp>
        <p:nvSpPr>
          <p:cNvPr id="9" name="TextBox 8">
            <a:extLst>
              <a:ext uri="{FF2B5EF4-FFF2-40B4-BE49-F238E27FC236}">
                <a16:creationId xmlns:a16="http://schemas.microsoft.com/office/drawing/2014/main" id="{882FE26D-E614-D2D1-1190-B20B2E91DC2B}"/>
              </a:ext>
            </a:extLst>
          </p:cNvPr>
          <p:cNvSpPr txBox="1"/>
          <p:nvPr/>
        </p:nvSpPr>
        <p:spPr>
          <a:xfrm>
            <a:off x="6092575" y="1056104"/>
            <a:ext cx="5252365"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5">
                  <a:extLst>
                    <a:ext uri="{A12FA001-AC4F-418D-AE19-62706E023703}">
                      <ahyp:hlinkClr xmlns:ahyp="http://schemas.microsoft.com/office/drawing/2018/hyperlinkcolor" val="tx"/>
                    </a:ext>
                  </a:extLst>
                </a:hlinkClick>
              </a:rPr>
              <a:t>College Board - SAT, AP, College Search and Admission Tools</a:t>
            </a:r>
            <a:endParaRPr lang="en-US" sz="1600">
              <a:solidFill>
                <a:srgbClr val="5F294E"/>
              </a:solidFill>
            </a:endParaRPr>
          </a:p>
        </p:txBody>
      </p:sp>
      <p:sp>
        <p:nvSpPr>
          <p:cNvPr id="13" name="TextBox 12">
            <a:extLst>
              <a:ext uri="{FF2B5EF4-FFF2-40B4-BE49-F238E27FC236}">
                <a16:creationId xmlns:a16="http://schemas.microsoft.com/office/drawing/2014/main" id="{BB8EF6E9-0D73-7F0B-1A8F-A2024BA9AF9C}"/>
              </a:ext>
            </a:extLst>
          </p:cNvPr>
          <p:cNvSpPr txBox="1"/>
          <p:nvPr/>
        </p:nvSpPr>
        <p:spPr>
          <a:xfrm>
            <a:off x="6092575" y="1843085"/>
            <a:ext cx="4975918"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6">
                  <a:extLst>
                    <a:ext uri="{A12FA001-AC4F-418D-AE19-62706E023703}">
                      <ahyp:hlinkClr xmlns:ahyp="http://schemas.microsoft.com/office/drawing/2018/hyperlinkcolor" val="tx"/>
                    </a:ext>
                  </a:extLst>
                </a:hlinkClick>
              </a:rPr>
              <a:t>ACT Learning Resources - ACT Solutions | ACT</a:t>
            </a:r>
            <a:endParaRPr lang="en-US" sz="1600">
              <a:solidFill>
                <a:srgbClr val="5F294E"/>
              </a:solidFill>
            </a:endParaRPr>
          </a:p>
        </p:txBody>
      </p:sp>
      <p:sp>
        <p:nvSpPr>
          <p:cNvPr id="18" name="TextBox 17">
            <a:extLst>
              <a:ext uri="{FF2B5EF4-FFF2-40B4-BE49-F238E27FC236}">
                <a16:creationId xmlns:a16="http://schemas.microsoft.com/office/drawing/2014/main" id="{4724C19D-988C-1313-9B3C-C4302041F91A}"/>
              </a:ext>
            </a:extLst>
          </p:cNvPr>
          <p:cNvSpPr txBox="1"/>
          <p:nvPr/>
        </p:nvSpPr>
        <p:spPr>
          <a:xfrm>
            <a:off x="6096000" y="2812680"/>
            <a:ext cx="5908159" cy="58477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7">
                  <a:extLst>
                    <a:ext uri="{A12FA001-AC4F-418D-AE19-62706E023703}">
                      <ahyp:hlinkClr xmlns:ahyp="http://schemas.microsoft.com/office/drawing/2018/hyperlinkcolor" val="tx"/>
                    </a:ext>
                  </a:extLst>
                </a:hlinkClick>
              </a:rPr>
              <a:t>Number2 - Online Test Prep Courses for College Readiness &amp; Career Development</a:t>
            </a:r>
            <a:endParaRPr lang="en-US" sz="1600">
              <a:solidFill>
                <a:srgbClr val="5F294E"/>
              </a:solidFill>
            </a:endParaRPr>
          </a:p>
        </p:txBody>
      </p:sp>
      <p:sp>
        <p:nvSpPr>
          <p:cNvPr id="24" name="TextBox 23">
            <a:extLst>
              <a:ext uri="{FF2B5EF4-FFF2-40B4-BE49-F238E27FC236}">
                <a16:creationId xmlns:a16="http://schemas.microsoft.com/office/drawing/2014/main" id="{2A0EDC60-05C4-C788-19D8-D4CCA9EC4350}"/>
              </a:ext>
            </a:extLst>
          </p:cNvPr>
          <p:cNvSpPr txBox="1"/>
          <p:nvPr/>
        </p:nvSpPr>
        <p:spPr>
          <a:xfrm>
            <a:off x="6092007" y="3548289"/>
            <a:ext cx="5752663" cy="58477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8">
                  <a:extLst>
                    <a:ext uri="{A12FA001-AC4F-418D-AE19-62706E023703}">
                      <ahyp:hlinkClr xmlns:ahyp="http://schemas.microsoft.com/office/drawing/2018/hyperlinkcolor" val="tx"/>
                    </a:ext>
                  </a:extLst>
                </a:hlinkClick>
              </a:rPr>
              <a:t>SAT vs ACT - Which Test Should You Take? | Kaplan Test Prep (kaptest.com)</a:t>
            </a:r>
            <a:endParaRPr lang="en-US" sz="1600">
              <a:solidFill>
                <a:srgbClr val="5F294E"/>
              </a:solidFill>
            </a:endParaRPr>
          </a:p>
        </p:txBody>
      </p:sp>
      <p:sp>
        <p:nvSpPr>
          <p:cNvPr id="26" name="TextBox 25">
            <a:extLst>
              <a:ext uri="{FF2B5EF4-FFF2-40B4-BE49-F238E27FC236}">
                <a16:creationId xmlns:a16="http://schemas.microsoft.com/office/drawing/2014/main" id="{F14522F1-319B-E46B-8472-BBBAABF52B6C}"/>
              </a:ext>
            </a:extLst>
          </p:cNvPr>
          <p:cNvSpPr txBox="1"/>
          <p:nvPr/>
        </p:nvSpPr>
        <p:spPr>
          <a:xfrm>
            <a:off x="6096000" y="2337188"/>
            <a:ext cx="4296942"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9">
                  <a:extLst>
                    <a:ext uri="{A12FA001-AC4F-418D-AE19-62706E023703}">
                      <ahyp:hlinkClr xmlns:ahyp="http://schemas.microsoft.com/office/drawing/2018/hyperlinkcolor" val="tx"/>
                    </a:ext>
                  </a:extLst>
                </a:hlinkClick>
              </a:rPr>
              <a:t>ACT Products and Services | ACT</a:t>
            </a:r>
            <a:endParaRPr lang="en-US" sz="1600">
              <a:solidFill>
                <a:srgbClr val="5F294E"/>
              </a:solidFill>
            </a:endParaRPr>
          </a:p>
        </p:txBody>
      </p:sp>
      <p:sp>
        <p:nvSpPr>
          <p:cNvPr id="32" name="TextBox 31">
            <a:extLst>
              <a:ext uri="{FF2B5EF4-FFF2-40B4-BE49-F238E27FC236}">
                <a16:creationId xmlns:a16="http://schemas.microsoft.com/office/drawing/2014/main" id="{0B39D152-8615-8288-3600-45E7F0322026}"/>
              </a:ext>
            </a:extLst>
          </p:cNvPr>
          <p:cNvSpPr txBox="1"/>
          <p:nvPr/>
        </p:nvSpPr>
        <p:spPr>
          <a:xfrm>
            <a:off x="6102358" y="4173653"/>
            <a:ext cx="5908159"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600">
                <a:solidFill>
                  <a:srgbClr val="5F294E"/>
                </a:solidFill>
                <a:hlinkClick r:id="rId10">
                  <a:extLst>
                    <a:ext uri="{A12FA001-AC4F-418D-AE19-62706E023703}">
                      <ahyp:hlinkClr xmlns:ahyp="http://schemas.microsoft.com/office/drawing/2018/hyperlinkcolor" val="tx"/>
                    </a:ext>
                  </a:extLst>
                </a:hlinkClick>
              </a:rPr>
              <a:t>Free SAT Practice Test &amp; Questions | Kaplan Test Prep (kaptest.com)</a:t>
            </a:r>
            <a:endParaRPr lang="en-US" sz="1600">
              <a:solidFill>
                <a:srgbClr val="5F294E"/>
              </a:solidFill>
            </a:endParaRPr>
          </a:p>
        </p:txBody>
      </p:sp>
      <p:sp>
        <p:nvSpPr>
          <p:cNvPr id="49" name="TextBox 48">
            <a:extLst>
              <a:ext uri="{FF2B5EF4-FFF2-40B4-BE49-F238E27FC236}">
                <a16:creationId xmlns:a16="http://schemas.microsoft.com/office/drawing/2014/main" id="{D749399B-CEF0-061B-81B5-6854F45C7805}"/>
              </a:ext>
            </a:extLst>
          </p:cNvPr>
          <p:cNvSpPr txBox="1"/>
          <p:nvPr/>
        </p:nvSpPr>
        <p:spPr>
          <a:xfrm>
            <a:off x="6102358" y="4926144"/>
            <a:ext cx="5635985" cy="58477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a:defRPr sz="1200"/>
            </a:lvl1pPr>
          </a:lstStyle>
          <a:p>
            <a:r>
              <a:rPr lang="en-US" sz="1600">
                <a:solidFill>
                  <a:srgbClr val="5F294E"/>
                </a:solidFill>
                <a:hlinkClick r:id="rId11">
                  <a:extLst>
                    <a:ext uri="{A12FA001-AC4F-418D-AE19-62706E023703}">
                      <ahyp:hlinkClr xmlns:ahyp="http://schemas.microsoft.com/office/drawing/2018/hyperlinkcolor" val="tx"/>
                    </a:ext>
                  </a:extLst>
                </a:hlinkClick>
              </a:rPr>
              <a:t>ACT Prep - Courses &amp; Online Test Prep | Kaplan Test Prep (kaptest.com)</a:t>
            </a:r>
            <a:endParaRPr lang="en-US" sz="1600">
              <a:solidFill>
                <a:srgbClr val="5F294E"/>
              </a:solidFill>
            </a:endParaRPr>
          </a:p>
        </p:txBody>
      </p:sp>
      <p:pic>
        <p:nvPicPr>
          <p:cNvPr id="10" name="Picture 9" descr="A group of people sitting at a table">
            <a:extLst>
              <a:ext uri="{FF2B5EF4-FFF2-40B4-BE49-F238E27FC236}">
                <a16:creationId xmlns:a16="http://schemas.microsoft.com/office/drawing/2014/main" id="{B44A1A7F-DF24-B05A-DBEA-71F1FE1DF4D3}"/>
              </a:ext>
            </a:extLst>
          </p:cNvPr>
          <p:cNvPicPr>
            <a:picLocks noChangeAspect="1"/>
          </p:cNvPicPr>
          <p:nvPr/>
        </p:nvPicPr>
        <p:blipFill rotWithShape="1">
          <a:blip r:embed="rId12"/>
          <a:srcRect l="7295" t="15311" r="6231" b="16275"/>
          <a:stretch/>
        </p:blipFill>
        <p:spPr>
          <a:xfrm>
            <a:off x="652088" y="1671374"/>
            <a:ext cx="3987252" cy="2461690"/>
          </a:xfrm>
          <a:prstGeom prst="roundRect">
            <a:avLst>
              <a:gd name="adj" fmla="val 18528"/>
            </a:avLst>
          </a:prstGeom>
          <a:solidFill>
            <a:srgbClr val="FFFFFF">
              <a:shade val="85000"/>
            </a:srgbClr>
          </a:solid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a:schemeClr val="accent1"/>
          </a:fontRef>
        </p:style>
      </p:pic>
      <p:sp>
        <p:nvSpPr>
          <p:cNvPr id="12" name="TextBox 11">
            <a:extLst>
              <a:ext uri="{FF2B5EF4-FFF2-40B4-BE49-F238E27FC236}">
                <a16:creationId xmlns:a16="http://schemas.microsoft.com/office/drawing/2014/main" id="{0E05C9F1-B505-BD85-E9F5-F87B54115B0F}"/>
              </a:ext>
            </a:extLst>
          </p:cNvPr>
          <p:cNvSpPr txBox="1"/>
          <p:nvPr/>
        </p:nvSpPr>
        <p:spPr>
          <a:xfrm>
            <a:off x="6092007" y="479298"/>
            <a:ext cx="3454613"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1600">
                <a:hlinkClick r:id="rId13"/>
              </a:rPr>
              <a:t>http://www.satpractice.org</a:t>
            </a:r>
            <a:endParaRPr lang="en-US" sz="1600"/>
          </a:p>
        </p:txBody>
      </p:sp>
      <p:sp>
        <p:nvSpPr>
          <p:cNvPr id="14" name="Left Brace 13">
            <a:extLst>
              <a:ext uri="{FF2B5EF4-FFF2-40B4-BE49-F238E27FC236}">
                <a16:creationId xmlns:a16="http://schemas.microsoft.com/office/drawing/2014/main" id="{10B574DE-36DC-9997-E878-A88EC867978E}"/>
              </a:ext>
              <a:ext uri="{C183D7F6-B498-43B3-948B-1728B52AA6E4}">
                <adec:decorative xmlns:adec="http://schemas.microsoft.com/office/drawing/2017/decorative" val="1"/>
              </a:ext>
            </a:extLst>
          </p:cNvPr>
          <p:cNvSpPr/>
          <p:nvPr/>
        </p:nvSpPr>
        <p:spPr>
          <a:xfrm>
            <a:off x="4986670" y="479298"/>
            <a:ext cx="988828" cy="5501634"/>
          </a:xfrm>
          <a:prstGeom prst="leftBrace">
            <a:avLst>
              <a:gd name="adj1" fmla="val 102957"/>
              <a:gd name="adj2" fmla="val 449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Tree>
    <p:extLst>
      <p:ext uri="{BB962C8B-B14F-4D97-AF65-F5344CB8AC3E}">
        <p14:creationId xmlns:p14="http://schemas.microsoft.com/office/powerpoint/2010/main" val="113961858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5</TotalTime>
  <Words>5295</Words>
  <Application>Microsoft Office PowerPoint</Application>
  <PresentationFormat>Widescreen</PresentationFormat>
  <Paragraphs>640</Paragraphs>
  <Slides>39</Slides>
  <Notes>31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Abadi Extra Light</vt:lpstr>
      <vt:lpstr>Aptos</vt:lpstr>
      <vt:lpstr>Aptos Display</vt:lpstr>
      <vt:lpstr>Arial</vt:lpstr>
      <vt:lpstr>Calibri</vt:lpstr>
      <vt:lpstr>Calibri Light</vt:lpstr>
      <vt:lpstr>Candara</vt:lpstr>
      <vt:lpstr>News Cycle</vt:lpstr>
      <vt:lpstr>Noto Serif</vt:lpstr>
      <vt:lpstr>Wingdings</vt:lpstr>
      <vt:lpstr>Wingdings 2</vt:lpstr>
      <vt:lpstr>Wingdings 3</vt:lpstr>
      <vt:lpstr>Office Theme</vt:lpstr>
      <vt:lpstr>PowerPoint Presentation</vt:lpstr>
      <vt:lpstr>Table of Contents</vt:lpstr>
      <vt:lpstr>Graduation Requirements for Florida's Statewide Assessments Here are some useful links posted on the FLDOE website:</vt:lpstr>
      <vt:lpstr>FLDOE ACADEMIC ADVISEMENT</vt:lpstr>
      <vt:lpstr>FLDOE ACADEMIC ADVISEMENT Continued</vt:lpstr>
      <vt:lpstr>SAT VS. ACT</vt:lpstr>
      <vt:lpstr>SAT Dates &amp; Deadlines</vt:lpstr>
      <vt:lpstr>ACT  Test Dates</vt:lpstr>
      <vt:lpstr>ACT/SAT Test Prep</vt:lpstr>
      <vt:lpstr>Florida Bright Futures Scholarship Program</vt:lpstr>
      <vt:lpstr>Volunteer Service and Paid Work Guidelines </vt:lpstr>
      <vt:lpstr>Senior Checklist</vt:lpstr>
      <vt:lpstr>Senior Checklist</vt:lpstr>
      <vt:lpstr>Senior Checklist</vt:lpstr>
      <vt:lpstr>Senior Checklist</vt:lpstr>
      <vt:lpstr>Senior Checklist</vt:lpstr>
      <vt:lpstr>Senior Checklist</vt:lpstr>
      <vt:lpstr>IMPORTANT COLLEGE TERMS</vt:lpstr>
      <vt:lpstr>IMPORTANT COLLEGE TERMS</vt:lpstr>
      <vt:lpstr>IMPORTANT COLLEGE TERMS</vt:lpstr>
      <vt:lpstr>Self-Reporting Coursework (SSAR)</vt:lpstr>
      <vt:lpstr>Financial Aid (FAFSA)</vt:lpstr>
      <vt:lpstr>State University System Map of Florida</vt:lpstr>
      <vt:lpstr>Florida College System</vt:lpstr>
      <vt:lpstr>Florida’s Private Colleges and Universities</vt:lpstr>
      <vt:lpstr>Florida’s Private Colleges and Universities</vt:lpstr>
      <vt:lpstr>About College Planning in Xello</vt:lpstr>
      <vt:lpstr>Wilton Simpson Technical College</vt:lpstr>
      <vt:lpstr>Withlacoochee Technical College</vt:lpstr>
      <vt:lpstr>Pasco Hernando State  College</vt:lpstr>
      <vt:lpstr>Scholarship Opportunities</vt:lpstr>
      <vt:lpstr>Important Websites:</vt:lpstr>
      <vt:lpstr>Military Sites / ROTC</vt:lpstr>
      <vt:lpstr>Division 1  Academic Standards</vt:lpstr>
      <vt:lpstr>Division I Eligibility </vt:lpstr>
      <vt:lpstr>Division 2  Academic Standards</vt:lpstr>
      <vt:lpstr>Division II Eligibility </vt:lpstr>
      <vt:lpstr>PowerPoint Presentation</vt:lpstr>
      <vt:lpstr>Hernando Schools.org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Handhook</dc:title>
  <dc:creator>Wilson_C@hcsb.k12.fl.us;Brandy Figueroa</dc:creator>
  <cp:keywords>Graduation</cp:keywords>
  <cp:lastModifiedBy>Angela Shepard</cp:lastModifiedBy>
  <cp:revision>3</cp:revision>
  <dcterms:created xsi:type="dcterms:W3CDTF">2020-01-08T17:04:30Z</dcterms:created>
  <dcterms:modified xsi:type="dcterms:W3CDTF">2025-07-22T20:11:08Z</dcterms:modified>
  <cp:category>School Counselors</cp:category>
</cp:coreProperties>
</file>